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8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6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_rels/presentation.xml.rels" ContentType="application/vnd.openxmlformats-package.relationships+xml"/>
  <Override PartName="/ppt/media/image55.png" ContentType="image/png"/>
  <Override PartName="/ppt/media/image54.png" ContentType="image/png"/>
  <Override PartName="/ppt/media/image56.png" ContentType="image/png"/>
  <Override PartName="/ppt/media/image53.jpeg" ContentType="image/jpeg"/>
  <Override PartName="/ppt/media/image62.png" ContentType="image/png"/>
  <Override PartName="/ppt/media/image52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65.jpeg" ContentType="image/jpeg"/>
  <Override PartName="/ppt/media/image47.png" ContentType="image/png"/>
  <Override PartName="/ppt/media/image58.jpeg" ContentType="image/jpeg"/>
  <Override PartName="/ppt/media/image27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29.png" ContentType="image/png"/>
  <Override PartName="/ppt/media/image42.jpeg" ContentType="image/jpeg"/>
  <Override PartName="/ppt/media/image28.png" ContentType="image/png"/>
  <Override PartName="/ppt/media/image24.png" ContentType="image/png"/>
  <Override PartName="/ppt/media/image63.png" ContentType="image/png"/>
  <Override PartName="/ppt/media/image26.png" ContentType="image/png"/>
  <Override PartName="/ppt/media/image25.png" ContentType="image/png"/>
  <Override PartName="/ppt/media/image64.png" ContentType="image/png"/>
  <Override PartName="/ppt/media/image60.png" ContentType="image/png"/>
  <Override PartName="/ppt/media/image23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0.jpeg" ContentType="image/jpeg"/>
  <Override PartName="/ppt/media/image51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73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8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14.png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8.png"/><Relationship Id="rId3" Type="http://schemas.openxmlformats.org/officeDocument/2006/relationships/image" Target="../media/image12.png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8.png"/><Relationship Id="rId3" Type="http://schemas.openxmlformats.org/officeDocument/2006/relationships/image" Target="../media/image12.png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9.png"/><Relationship Id="rId3" Type="http://schemas.openxmlformats.org/officeDocument/2006/relationships/image" Target="../media/image12.png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12.png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14.png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6.png"/><Relationship Id="rId3" Type="http://schemas.openxmlformats.org/officeDocument/2006/relationships/image" Target="../media/image12.png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image" Target="../media/image10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0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4.pn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4.pn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12.pn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image" Target="../media/image12.pn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2.png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3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2.png"/><Relationship Id="rId4" Type="http://schemas.openxmlformats.org/officeDocument/2006/relationships/image" Target="../media/image14.png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12.png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12.png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image" Target="../media/image12.png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12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0.png"/><Relationship Id="rId3" Type="http://schemas.openxmlformats.org/officeDocument/2006/relationships/image" Target="../media/image12.png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14.png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" name="Google Shape;166;p1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" name="Google Shape;167;p1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B2170B7-7EE5-461E-87BD-54A26BF7327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" name="Google Shape;169;p1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5" name="Google Shape;253;p2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76" name="Google Shape;254;p2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77" name="PlaceHolder 1"/>
          <p:cNvSpPr>
            <a:spLocks noGrp="1"/>
          </p:cNvSpPr>
          <p:nvPr>
            <p:ph type="sldNum" idx="1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BC094DA-3D2D-4E0C-B980-5E4268222F9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8" name="Google Shape;256;p2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85240" y="2291040"/>
            <a:ext cx="4937040" cy="372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040" cy="372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8" name="Google Shape;2000;p11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69" name="Google Shape;2001;p11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70" name="Google Shape;2002;p11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71" name="Google Shape;2004;p115"/>
          <p:cNvCxnSpPr/>
          <p:nvPr/>
        </p:nvCxnSpPr>
        <p:spPr>
          <a:xfrm>
            <a:off x="3416400" y="3677760"/>
            <a:ext cx="720" cy="152856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72" name="Google Shape;2005;p115"/>
          <p:cNvCxnSpPr/>
          <p:nvPr/>
        </p:nvCxnSpPr>
        <p:spPr>
          <a:xfrm>
            <a:off x="6095880" y="3677760"/>
            <a:ext cx="720" cy="152856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73" name="Google Shape;2006;p115"/>
          <p:cNvCxnSpPr/>
          <p:nvPr/>
        </p:nvCxnSpPr>
        <p:spPr>
          <a:xfrm>
            <a:off x="8775360" y="3677760"/>
            <a:ext cx="720" cy="152856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7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75" name="Google Shape;2017;p11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6" name="PlaceHolder 2"/>
          <p:cNvSpPr>
            <a:spLocks noGrp="1"/>
          </p:cNvSpPr>
          <p:nvPr>
            <p:ph type="sldNum" idx="9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F471AD3-0A9F-4EA0-9978-C7589104324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77" name="Google Shape;2020;p11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9" name="Google Shape;2022;p116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0" name="PlaceHolder 1"/>
          <p:cNvSpPr>
            <a:spLocks noGrp="1"/>
          </p:cNvSpPr>
          <p:nvPr>
            <p:ph type="title"/>
          </p:nvPr>
        </p:nvSpPr>
        <p:spPr>
          <a:xfrm>
            <a:off x="884880" y="1240560"/>
            <a:ext cx="411408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81" name="Google Shape;2026;p11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82" name="Google Shape;2027;p11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383" name="Google Shape;2035;p11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4" name="PlaceHolder 2"/>
          <p:cNvSpPr>
            <a:spLocks noGrp="1"/>
          </p:cNvSpPr>
          <p:nvPr>
            <p:ph type="sldNum" idx="9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366413C-6DC6-44A5-BE58-77FA1150923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85" name="Google Shape;2037;p116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7" name="Google Shape;2039;p117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88" name="Google Shape;2040;p11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89" name="Google Shape;2041;p11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90" name="Google Shape;2043;p117"/>
          <p:cNvCxnSpPr/>
          <p:nvPr/>
        </p:nvCxnSpPr>
        <p:spPr>
          <a:xfrm>
            <a:off x="4305960" y="4229640"/>
            <a:ext cx="720" cy="1558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91" name="Google Shape;2044;p117"/>
          <p:cNvCxnSpPr/>
          <p:nvPr/>
        </p:nvCxnSpPr>
        <p:spPr>
          <a:xfrm>
            <a:off x="7885800" y="4229640"/>
            <a:ext cx="720" cy="1558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9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3" name="Google Shape;2053;p11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4" name="PlaceHolder 2"/>
          <p:cNvSpPr>
            <a:spLocks noGrp="1"/>
          </p:cNvSpPr>
          <p:nvPr>
            <p:ph type="sldNum" idx="10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0A51A79-23DB-446D-9C3F-545B88FA7C6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95" name="Google Shape;2056;p117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7" name="Google Shape;2058;p118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98" name="Google Shape;2059;p11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99" name="Google Shape;2060;p11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01" name="Google Shape;2065;p11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2" name="PlaceHolder 2"/>
          <p:cNvSpPr>
            <a:spLocks noGrp="1"/>
          </p:cNvSpPr>
          <p:nvPr>
            <p:ph type="sldNum" idx="10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91528B3-9269-41E6-A2FD-72C4CE29F4B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03" name="Google Shape;2068;p118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5" name="Google Shape;1477;p94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06" name="Google Shape;1479;p9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07" name="Google Shape;1480;p9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0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09" name="Google Shape;1484;p9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0" name="PlaceHolder 2"/>
          <p:cNvSpPr>
            <a:spLocks noGrp="1"/>
          </p:cNvSpPr>
          <p:nvPr>
            <p:ph type="sldNum" idx="10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4306431-0537-4D40-9C57-628DE93EC8C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3" name="Google Shape;2070;p119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14" name="Google Shape;2071;p11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15" name="Google Shape;2072;p11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1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17" name="Google Shape;2077;p11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8" name="PlaceHolder 2"/>
          <p:cNvSpPr>
            <a:spLocks noGrp="1"/>
          </p:cNvSpPr>
          <p:nvPr>
            <p:ph type="sldNum" idx="10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8E621E2-2272-4508-927E-4C257483156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19" name="Google Shape;2080;p119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1" name="Google Shape;2082;p120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3280320" y="1653120"/>
            <a:ext cx="74304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23" name="Google Shape;2085;p12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24" name="Google Shape;2086;p12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25" name="Google Shape;2088;p12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6" name="PlaceHolder 2"/>
          <p:cNvSpPr>
            <a:spLocks noGrp="1"/>
          </p:cNvSpPr>
          <p:nvPr>
            <p:ph type="sldNum" idx="10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1594390-023D-4110-B711-40D62189828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27" name="Google Shape;2090;p120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9" name="Google Shape;2092;p121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0" name="PlaceHolder 1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1200" cy="299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1" name="PlaceHolder 2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1200" cy="299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2" name="PlaceHolder 3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5120" cy="26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33" name="Google Shape;2096;p12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34" name="Google Shape;2098;p12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35" name="Google Shape;2099;p121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6" name="PlaceHolder 4"/>
          <p:cNvSpPr>
            <a:spLocks noGrp="1"/>
          </p:cNvSpPr>
          <p:nvPr>
            <p:ph type="sldNum" idx="10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EFDAC40-17C8-4795-B383-80D179E82F1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37" name="Google Shape;2102;p12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9" name="Google Shape;2104;p122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40" name="Google Shape;2105;p12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41" name="Google Shape;2107;p12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42" name="PlaceHolder 1"/>
          <p:cNvSpPr>
            <a:spLocks noGrp="1"/>
          </p:cNvSpPr>
          <p:nvPr>
            <p:ph type="body"/>
          </p:nvPr>
        </p:nvSpPr>
        <p:spPr>
          <a:xfrm>
            <a:off x="900360" y="3109320"/>
            <a:ext cx="5043240" cy="2999160"/>
          </a:xfrm>
          <a:prstGeom prst="rect">
            <a:avLst/>
          </a:prstGeom>
          <a:noFill/>
          <a:ln w="0">
            <a:noFill/>
          </a:ln>
        </p:spPr>
        <p:txBody>
          <a:bodyPr lIns="91440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 type="title"/>
          </p:nvPr>
        </p:nvSpPr>
        <p:spPr>
          <a:xfrm>
            <a:off x="900360" y="1190880"/>
            <a:ext cx="388512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44" name="Google Shape;2111;p122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5" name="PlaceHolder 3"/>
          <p:cNvSpPr>
            <a:spLocks noGrp="1"/>
          </p:cNvSpPr>
          <p:nvPr>
            <p:ph type="sldNum" idx="10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71C2358-F693-42E2-95F2-DA99B5FD989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6" name="Google Shape;2113;p122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48" name="Google Shape;2115;p12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49" name="Google Shape;2116;p12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50" name="PlaceHolder 1"/>
          <p:cNvSpPr>
            <a:spLocks noGrp="1"/>
          </p:cNvSpPr>
          <p:nvPr>
            <p:ph type="sldNum" idx="10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5F316A7-3F29-4089-877B-41FC90AA090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51" name="Google Shape;2118;p12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2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0;p2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2640" cy="15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" name="Google Shape;15;p2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6" name="Google Shape;16;p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7" name="PlaceHolder 2"/>
          <p:cNvSpPr>
            <a:spLocks noGrp="1"/>
          </p:cNvSpPr>
          <p:nvPr>
            <p:ph type="sldNum" idx="1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6E76C41-85E8-4E61-AD0F-AA5991C1A6F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4" name="Google Shape;1414;p88"/>
          <p:cNvSpPr/>
          <p:nvPr/>
        </p:nvSpPr>
        <p:spPr>
          <a:xfrm>
            <a:off x="-10080" y="0"/>
            <a:ext cx="9165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5" name="Google Shape;1415;p88"/>
          <p:cNvSpPr/>
          <p:nvPr/>
        </p:nvSpPr>
        <p:spPr>
          <a:xfrm>
            <a:off x="4458240" y="0"/>
            <a:ext cx="774324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56" name="Google Shape;1416;p8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520" cy="192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8" name="PlaceHolder 2"/>
          <p:cNvSpPr>
            <a:spLocks noGrp="1"/>
          </p:cNvSpPr>
          <p:nvPr>
            <p:ph type="sldNum" idx="10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5402805-C59E-4DD8-A57C-581EB34F598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59" name="Google Shape;1421;p88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680" cy="37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0" name="Google Shape;1422;p88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61" name="Google Shape;1423;p88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440" cy="6857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3" name="Google Shape;1425;p89"/>
          <p:cNvSpPr/>
          <p:nvPr/>
        </p:nvSpPr>
        <p:spPr>
          <a:xfrm>
            <a:off x="10080" y="0"/>
            <a:ext cx="87642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4" name="Google Shape;1426;p89"/>
          <p:cNvSpPr/>
          <p:nvPr/>
        </p:nvSpPr>
        <p:spPr>
          <a:xfrm>
            <a:off x="8775000" y="0"/>
            <a:ext cx="3426120" cy="68572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5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160" cy="210456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66" name="Google Shape;1428;p8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67" name="Google Shape;1429;p8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68" name="PlaceHolder 2"/>
          <p:cNvSpPr>
            <a:spLocks noGrp="1"/>
          </p:cNvSpPr>
          <p:nvPr>
            <p:ph type="sldNum" idx="10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3F575D1-CB46-4EC7-A5A0-B27814906AE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69" name="Google Shape;1433;p89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0" name="Google Shape;1434;p89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2" name="Google Shape;1436;p90"/>
          <p:cNvSpPr/>
          <p:nvPr/>
        </p:nvSpPr>
        <p:spPr>
          <a:xfrm>
            <a:off x="10080" y="0"/>
            <a:ext cx="87642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3" name="Google Shape;1437;p90"/>
          <p:cNvSpPr/>
          <p:nvPr/>
        </p:nvSpPr>
        <p:spPr>
          <a:xfrm>
            <a:off x="8775000" y="0"/>
            <a:ext cx="3426120" cy="68572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74" name="Google Shape;1438;p9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75" name="Google Shape;1439;p9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76" name="Google Shape;1441;p90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7" name="PlaceHolder 1"/>
          <p:cNvSpPr>
            <a:spLocks noGrp="1"/>
          </p:cNvSpPr>
          <p:nvPr>
            <p:ph type="sldNum" idx="11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D88BE9-99CC-498F-A2D7-EA5F6FC06C9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8" name="Google Shape;1445;p90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0" name="Google Shape;1447;p91"/>
          <p:cNvSpPr/>
          <p:nvPr/>
        </p:nvSpPr>
        <p:spPr>
          <a:xfrm>
            <a:off x="-10080" y="0"/>
            <a:ext cx="916560" cy="68572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1" name="Google Shape;1448;p91"/>
          <p:cNvSpPr/>
          <p:nvPr/>
        </p:nvSpPr>
        <p:spPr>
          <a:xfrm>
            <a:off x="788400" y="0"/>
            <a:ext cx="1141272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2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1280" cy="30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83" name="Google Shape;1450;p9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84" name="Google Shape;1452;p91"/>
          <p:cNvCxnSpPr/>
          <p:nvPr/>
        </p:nvCxnSpPr>
        <p:spPr>
          <a:xfrm>
            <a:off x="2075760" y="1653480"/>
            <a:ext cx="1391760" cy="7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85" name="Google Shape;1453;p9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6" name="Google Shape;1454;p9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7" name="PlaceHolder 2"/>
          <p:cNvSpPr>
            <a:spLocks noGrp="1"/>
          </p:cNvSpPr>
          <p:nvPr>
            <p:ph type="sldNum" idx="11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BA4C351-C565-4AF8-849B-47E18F7B7F3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9" name="Google Shape;1457;p92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1280" cy="30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91" name="Google Shape;1459;p9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92" name="Google Shape;1460;p92"/>
          <p:cNvCxnSpPr/>
          <p:nvPr/>
        </p:nvCxnSpPr>
        <p:spPr>
          <a:xfrm>
            <a:off x="2075760" y="1653480"/>
            <a:ext cx="1391760" cy="7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93" name="Google Shape;1461;p9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94" name="PlaceHolder 2"/>
          <p:cNvSpPr>
            <a:spLocks noGrp="1"/>
          </p:cNvSpPr>
          <p:nvPr>
            <p:ph type="sldNum" idx="11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2EE1CFE-3699-4977-8C48-D253FCDA210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95" name="Google Shape;1464;p92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6" name="Google Shape;1465;p92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8" name="Google Shape;1487;p9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99" name="Google Shape;1489;p9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00" name="Google Shape;1490;p9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01" name="Google Shape;1492;p95"/>
          <p:cNvSpPr/>
          <p:nvPr/>
        </p:nvSpPr>
        <p:spPr>
          <a:xfrm>
            <a:off x="3901680" y="2473560"/>
            <a:ext cx="4388400" cy="270180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2" name="Google Shape;1493;p95"/>
          <p:cNvSpPr/>
          <p:nvPr/>
        </p:nvSpPr>
        <p:spPr>
          <a:xfrm>
            <a:off x="7803000" y="2473560"/>
            <a:ext cx="4388400" cy="270180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3" name="Google Shape;1494;p95"/>
          <p:cNvSpPr/>
          <p:nvPr/>
        </p:nvSpPr>
        <p:spPr>
          <a:xfrm>
            <a:off x="0" y="2473560"/>
            <a:ext cx="4388400" cy="270180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4" name="Google Shape;1495;p95"/>
          <p:cNvSpPr/>
          <p:nvPr/>
        </p:nvSpPr>
        <p:spPr>
          <a:xfrm>
            <a:off x="0" y="2473560"/>
            <a:ext cx="1119960" cy="2701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5" name="Google Shape;1496;p95"/>
          <p:cNvSpPr/>
          <p:nvPr/>
        </p:nvSpPr>
        <p:spPr>
          <a:xfrm>
            <a:off x="11071440" y="2473560"/>
            <a:ext cx="1119960" cy="2701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07" name="Google Shape;1502;p9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8" name="PlaceHolder 2"/>
          <p:cNvSpPr>
            <a:spLocks noGrp="1"/>
          </p:cNvSpPr>
          <p:nvPr>
            <p:ph type="sldNum" idx="11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EE748BC-4FFE-42DB-853A-28C94FC5BCB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9" name="Google Shape;1504;p9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1" name="Google Shape;1467;p93"/>
          <p:cNvSpPr/>
          <p:nvPr/>
        </p:nvSpPr>
        <p:spPr>
          <a:xfrm>
            <a:off x="-10080" y="0"/>
            <a:ext cx="9165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2" name="Google Shape;1468;p93"/>
          <p:cNvSpPr/>
          <p:nvPr/>
        </p:nvSpPr>
        <p:spPr>
          <a:xfrm>
            <a:off x="4458240" y="0"/>
            <a:ext cx="774324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3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6760" cy="38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14" name="Google Shape;1470;p9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515" name="Google Shape;1472;p9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6" name="PlaceHolder 2"/>
          <p:cNvSpPr>
            <a:spLocks noGrp="1"/>
          </p:cNvSpPr>
          <p:nvPr>
            <p:ph type="sldNum" idx="11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03CB452-B687-4D62-ABF0-D10C9F074A8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7" name="Google Shape;1474;p93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18" name="Google Shape;1475;p93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440" cy="6857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0" name="Google Shape;1506;p96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1" name="Google Shape;1507;p96"/>
          <p:cNvSpPr/>
          <p:nvPr/>
        </p:nvSpPr>
        <p:spPr>
          <a:xfrm>
            <a:off x="0" y="2473560"/>
            <a:ext cx="6327360" cy="270180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22" name="Google Shape;1508;p9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23" name="Google Shape;1509;p9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24" name="Google Shape;1511;p96"/>
          <p:cNvSpPr/>
          <p:nvPr/>
        </p:nvSpPr>
        <p:spPr>
          <a:xfrm>
            <a:off x="0" y="2473560"/>
            <a:ext cx="1119960" cy="2701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5" name="Google Shape;1512;p96"/>
          <p:cNvSpPr/>
          <p:nvPr/>
        </p:nvSpPr>
        <p:spPr>
          <a:xfrm>
            <a:off x="11071440" y="2473560"/>
            <a:ext cx="1119960" cy="270180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6" name="Google Shape;1513;p96"/>
          <p:cNvSpPr/>
          <p:nvPr/>
        </p:nvSpPr>
        <p:spPr>
          <a:xfrm>
            <a:off x="5863680" y="2473560"/>
            <a:ext cx="6327360" cy="270180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28" name="Google Shape;1518;p9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9" name="PlaceHolder 2"/>
          <p:cNvSpPr>
            <a:spLocks noGrp="1"/>
          </p:cNvSpPr>
          <p:nvPr>
            <p:ph type="sldNum" idx="11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64617B-7846-496A-8A72-E9A288A5972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0" name="Google Shape;1521;p96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2" name="Google Shape;1523;p97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33" name="Google Shape;1524;p9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34" name="Google Shape;1525;p9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535" name="Google Shape;1527;p97" descr=""/>
          <p:cNvPicPr/>
          <p:nvPr/>
        </p:nvPicPr>
        <p:blipFill>
          <a:blip r:embed="rId2"/>
          <a:stretch/>
        </p:blipFill>
        <p:spPr>
          <a:xfrm>
            <a:off x="1743480" y="2296440"/>
            <a:ext cx="8704080" cy="324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37" name="Google Shape;1533;p97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8" name="PlaceHolder 2"/>
          <p:cNvSpPr>
            <a:spLocks noGrp="1"/>
          </p:cNvSpPr>
          <p:nvPr>
            <p:ph type="sldNum" idx="11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F57E91E-2804-4641-91D1-9BEFB1E27E4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9" name="Google Shape;1536;p97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1" name="Google Shape;1538;p98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42" name="Google Shape;1540;p9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43" name="Google Shape;1541;p9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544" name="Google Shape;1543;p9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5" name="PlaceHolder 1"/>
          <p:cNvSpPr>
            <a:spLocks noGrp="1"/>
          </p:cNvSpPr>
          <p:nvPr>
            <p:ph type="sldNum" idx="11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0957EB4-F517-499D-99D0-C809C0AA313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46" name="Google Shape;1545;p98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9" name="Google Shape;264;p2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0" name="Google Shape;265;p2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1" name="PlaceHolder 1"/>
          <p:cNvSpPr>
            <a:spLocks noGrp="1"/>
          </p:cNvSpPr>
          <p:nvPr>
            <p:ph type="sldNum" idx="1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B1C554A-9677-4574-A973-90F0DF80542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2" name="Google Shape;267;p2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040" cy="372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8" name="Google Shape;1547;p99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50" name="Google Shape;1550;p9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51" name="Google Shape;1551;p9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52" name="PlaceHolder 2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53" name="Google Shape;1554;p9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4" name="PlaceHolder 3"/>
          <p:cNvSpPr>
            <a:spLocks noGrp="1"/>
          </p:cNvSpPr>
          <p:nvPr>
            <p:ph type="sldNum" idx="11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406A39C-9B09-416C-898E-D5B9288EEC7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55" name="Google Shape;1557;p99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7" name="Google Shape;1559;p100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58" name="Google Shape;1560;p10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59" name="Google Shape;1561;p10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2" name="Google Shape;1566;p10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3" name="PlaceHolder 3"/>
          <p:cNvSpPr>
            <a:spLocks noGrp="1"/>
          </p:cNvSpPr>
          <p:nvPr>
            <p:ph type="sldNum" idx="11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920B9C7-778F-4C6F-B8DD-68C639A9329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4" name="Google Shape;1568;p100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6" name="Google Shape;275;p2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7" name="Google Shape;276;p2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8" name="PlaceHolder 1"/>
          <p:cNvSpPr>
            <a:spLocks noGrp="1"/>
          </p:cNvSpPr>
          <p:nvPr>
            <p:ph type="sldNum" idx="1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3EEB2FB-753E-4222-B615-E77456F2FE5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9" name="Google Shape;278;p2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0" name="Google Shape;280;p28"/>
          <p:cNvCxnSpPr/>
          <p:nvPr/>
        </p:nvCxnSpPr>
        <p:spPr>
          <a:xfrm>
            <a:off x="4146120" y="-7200"/>
            <a:ext cx="720" cy="6873120"/>
          </a:xfrm>
          <a:prstGeom prst="straightConnector1">
            <a:avLst/>
          </a:prstGeom>
          <a:ln w="28575">
            <a:solidFill>
              <a:srgbClr val="d5d5d5"/>
            </a:solidFill>
            <a:round/>
          </a:ln>
        </p:spPr>
      </p:cxn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2" name="Google Shape;285;p2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3" name="Google Shape;286;p2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4" name="PlaceHolder 1"/>
          <p:cNvSpPr>
            <a:spLocks noGrp="1"/>
          </p:cNvSpPr>
          <p:nvPr>
            <p:ph type="sldNum" idx="1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9F07473-4899-4310-99A1-C36AD16455A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5" name="Google Shape;288;p2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8" name="Google Shape;303;p3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9" name="Google Shape;304;p3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0" name="PlaceHolder 1"/>
          <p:cNvSpPr>
            <a:spLocks noGrp="1"/>
          </p:cNvSpPr>
          <p:nvPr>
            <p:ph type="sldNum" idx="1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C8D5858-E6F6-4E5E-8B42-A5B19E9F030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1" name="Google Shape;306;p3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2" name="Google Shape;308;p30"/>
          <p:cNvCxnSpPr/>
          <p:nvPr/>
        </p:nvCxnSpPr>
        <p:spPr>
          <a:xfrm>
            <a:off x="4305960" y="2660760"/>
            <a:ext cx="720" cy="25574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113" name="Google Shape;309;p30"/>
          <p:cNvCxnSpPr/>
          <p:nvPr/>
        </p:nvCxnSpPr>
        <p:spPr>
          <a:xfrm>
            <a:off x="7885800" y="2660760"/>
            <a:ext cx="720" cy="25574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14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35;p4"/>
          <p:cNvSpPr/>
          <p:nvPr/>
        </p:nvSpPr>
        <p:spPr>
          <a:xfrm>
            <a:off x="10080" y="0"/>
            <a:ext cx="12191400" cy="584280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36;p4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2640" cy="15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9" name="Google Shape;41;p4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0" name="Google Shape;42;p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21" name="PlaceHolder 2"/>
          <p:cNvSpPr>
            <a:spLocks noGrp="1"/>
          </p:cNvSpPr>
          <p:nvPr>
            <p:ph type="sldNum" idx="1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DFE68B7-E6E6-410D-BE8F-A2A529EA3BB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Google Shape;44;p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24" name="Google Shape;322;p3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5" name="Google Shape;323;p3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26" name="PlaceHolder 1"/>
          <p:cNvSpPr>
            <a:spLocks noGrp="1"/>
          </p:cNvSpPr>
          <p:nvPr>
            <p:ph type="sldNum" idx="1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B021115-1498-484F-A9A9-E10F9E80658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7" name="Google Shape;325;p3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8" name="Google Shape;328;p31"/>
          <p:cNvCxnSpPr/>
          <p:nvPr/>
        </p:nvCxnSpPr>
        <p:spPr>
          <a:xfrm>
            <a:off x="7885800" y="3677040"/>
            <a:ext cx="720" cy="14054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1" name="Google Shape;337;p3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2" name="Google Shape;338;p3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3" name="PlaceHolder 1"/>
          <p:cNvSpPr>
            <a:spLocks noGrp="1"/>
          </p:cNvSpPr>
          <p:nvPr>
            <p:ph type="sldNum" idx="1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73B2E7C-108A-4EE3-9B06-2F0D7787CCD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4" name="Google Shape;340;p3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5" name="Google Shape;342;p32"/>
          <p:cNvCxnSpPr/>
          <p:nvPr/>
        </p:nvCxnSpPr>
        <p:spPr>
          <a:xfrm>
            <a:off x="7885800" y="4439160"/>
            <a:ext cx="720" cy="14054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8" name="Google Shape;352;p3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9" name="Google Shape;353;p3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0" name="PlaceHolder 1"/>
          <p:cNvSpPr>
            <a:spLocks noGrp="1"/>
          </p:cNvSpPr>
          <p:nvPr>
            <p:ph type="sldNum" idx="1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0BD8158-B9B8-4C41-914E-380E47874D1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1" name="Google Shape;355;p3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" name="Google Shape;175;p1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" name="Google Shape;176;p1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" name="PlaceHolder 1"/>
          <p:cNvSpPr>
            <a:spLocks noGrp="1"/>
          </p:cNvSpPr>
          <p:nvPr>
            <p:ph type="sldNum" idx="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0565EE3-B083-4C1E-AE25-E3E2F57B55A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" name="Google Shape;178;p1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Google Shape;180;p19"/>
          <p:cNvSpPr/>
          <p:nvPr/>
        </p:nvSpPr>
        <p:spPr>
          <a:xfrm>
            <a:off x="3901680" y="2473560"/>
            <a:ext cx="4388400" cy="2701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Google Shape;181;p19"/>
          <p:cNvSpPr/>
          <p:nvPr/>
        </p:nvSpPr>
        <p:spPr>
          <a:xfrm>
            <a:off x="7803000" y="2473560"/>
            <a:ext cx="4388400" cy="2701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Google Shape;182;p19"/>
          <p:cNvSpPr/>
          <p:nvPr/>
        </p:nvSpPr>
        <p:spPr>
          <a:xfrm>
            <a:off x="0" y="2473560"/>
            <a:ext cx="4388400" cy="2701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Google Shape;183;p19"/>
          <p:cNvSpPr/>
          <p:nvPr/>
        </p:nvSpPr>
        <p:spPr>
          <a:xfrm>
            <a:off x="0" y="2473560"/>
            <a:ext cx="1119960" cy="2701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Google Shape;184;p19"/>
          <p:cNvSpPr/>
          <p:nvPr/>
        </p:nvSpPr>
        <p:spPr>
          <a:xfrm>
            <a:off x="11071440" y="2473560"/>
            <a:ext cx="1119960" cy="2701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4" name="Google Shape;368;p3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5" name="Google Shape;369;p3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6" name="PlaceHolder 1"/>
          <p:cNvSpPr>
            <a:spLocks noGrp="1"/>
          </p:cNvSpPr>
          <p:nvPr>
            <p:ph type="sldNum" idx="2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1497685-8FCC-490C-9AF1-A26275A0BA3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7" name="Google Shape;371;p3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Google Shape;377;p34"/>
          <p:cNvSpPr/>
          <p:nvPr/>
        </p:nvSpPr>
        <p:spPr>
          <a:xfrm>
            <a:off x="88956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Google Shape;378;p34"/>
          <p:cNvSpPr/>
          <p:nvPr/>
        </p:nvSpPr>
        <p:spPr>
          <a:xfrm>
            <a:off x="88956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379;p34"/>
          <p:cNvSpPr/>
          <p:nvPr/>
        </p:nvSpPr>
        <p:spPr>
          <a:xfrm>
            <a:off x="88956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380;p34"/>
          <p:cNvSpPr/>
          <p:nvPr/>
        </p:nvSpPr>
        <p:spPr>
          <a:xfrm>
            <a:off x="88956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381;p34"/>
          <p:cNvSpPr/>
          <p:nvPr/>
        </p:nvSpPr>
        <p:spPr>
          <a:xfrm>
            <a:off x="88956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Google Shape;382;p34"/>
          <p:cNvSpPr/>
          <p:nvPr/>
        </p:nvSpPr>
        <p:spPr>
          <a:xfrm>
            <a:off x="88956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383;p34"/>
          <p:cNvSpPr/>
          <p:nvPr/>
        </p:nvSpPr>
        <p:spPr>
          <a:xfrm>
            <a:off x="88956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Google Shape;384;p34"/>
          <p:cNvSpPr/>
          <p:nvPr/>
        </p:nvSpPr>
        <p:spPr>
          <a:xfrm>
            <a:off x="88956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385;p34"/>
          <p:cNvSpPr/>
          <p:nvPr/>
        </p:nvSpPr>
        <p:spPr>
          <a:xfrm>
            <a:off x="88956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386;p34"/>
          <p:cNvSpPr/>
          <p:nvPr/>
        </p:nvSpPr>
        <p:spPr>
          <a:xfrm>
            <a:off x="88956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387;p34"/>
          <p:cNvSpPr/>
          <p:nvPr/>
        </p:nvSpPr>
        <p:spPr>
          <a:xfrm>
            <a:off x="158616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388;p34"/>
          <p:cNvSpPr/>
          <p:nvPr/>
        </p:nvSpPr>
        <p:spPr>
          <a:xfrm>
            <a:off x="158616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389;p34"/>
          <p:cNvSpPr/>
          <p:nvPr/>
        </p:nvSpPr>
        <p:spPr>
          <a:xfrm>
            <a:off x="158616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390;p34"/>
          <p:cNvSpPr/>
          <p:nvPr/>
        </p:nvSpPr>
        <p:spPr>
          <a:xfrm>
            <a:off x="158616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391;p34"/>
          <p:cNvSpPr/>
          <p:nvPr/>
        </p:nvSpPr>
        <p:spPr>
          <a:xfrm>
            <a:off x="158616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392;p34"/>
          <p:cNvSpPr/>
          <p:nvPr/>
        </p:nvSpPr>
        <p:spPr>
          <a:xfrm>
            <a:off x="158616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393;p34"/>
          <p:cNvSpPr/>
          <p:nvPr/>
        </p:nvSpPr>
        <p:spPr>
          <a:xfrm>
            <a:off x="158616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394;p34"/>
          <p:cNvSpPr/>
          <p:nvPr/>
        </p:nvSpPr>
        <p:spPr>
          <a:xfrm>
            <a:off x="158616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395;p34"/>
          <p:cNvSpPr/>
          <p:nvPr/>
        </p:nvSpPr>
        <p:spPr>
          <a:xfrm>
            <a:off x="158616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396;p34"/>
          <p:cNvSpPr/>
          <p:nvPr/>
        </p:nvSpPr>
        <p:spPr>
          <a:xfrm>
            <a:off x="158616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Google Shape;397;p34"/>
          <p:cNvSpPr/>
          <p:nvPr/>
        </p:nvSpPr>
        <p:spPr>
          <a:xfrm>
            <a:off x="228240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398;p34"/>
          <p:cNvSpPr/>
          <p:nvPr/>
        </p:nvSpPr>
        <p:spPr>
          <a:xfrm>
            <a:off x="228240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Google Shape;399;p34"/>
          <p:cNvSpPr/>
          <p:nvPr/>
        </p:nvSpPr>
        <p:spPr>
          <a:xfrm>
            <a:off x="228240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400;p34"/>
          <p:cNvSpPr/>
          <p:nvPr/>
        </p:nvSpPr>
        <p:spPr>
          <a:xfrm>
            <a:off x="228240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401;p34"/>
          <p:cNvSpPr/>
          <p:nvPr/>
        </p:nvSpPr>
        <p:spPr>
          <a:xfrm>
            <a:off x="228240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Google Shape;402;p34"/>
          <p:cNvSpPr/>
          <p:nvPr/>
        </p:nvSpPr>
        <p:spPr>
          <a:xfrm>
            <a:off x="228240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Google Shape;403;p34"/>
          <p:cNvSpPr/>
          <p:nvPr/>
        </p:nvSpPr>
        <p:spPr>
          <a:xfrm>
            <a:off x="228240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Google Shape;404;p34"/>
          <p:cNvSpPr/>
          <p:nvPr/>
        </p:nvSpPr>
        <p:spPr>
          <a:xfrm>
            <a:off x="228240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405;p34"/>
          <p:cNvSpPr/>
          <p:nvPr/>
        </p:nvSpPr>
        <p:spPr>
          <a:xfrm>
            <a:off x="228240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406;p34"/>
          <p:cNvSpPr/>
          <p:nvPr/>
        </p:nvSpPr>
        <p:spPr>
          <a:xfrm>
            <a:off x="228240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Google Shape;407;p34"/>
          <p:cNvSpPr/>
          <p:nvPr/>
        </p:nvSpPr>
        <p:spPr>
          <a:xfrm>
            <a:off x="297900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Google Shape;408;p34"/>
          <p:cNvSpPr/>
          <p:nvPr/>
        </p:nvSpPr>
        <p:spPr>
          <a:xfrm>
            <a:off x="297900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409;p34"/>
          <p:cNvSpPr/>
          <p:nvPr/>
        </p:nvSpPr>
        <p:spPr>
          <a:xfrm>
            <a:off x="297900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410;p34"/>
          <p:cNvSpPr/>
          <p:nvPr/>
        </p:nvSpPr>
        <p:spPr>
          <a:xfrm>
            <a:off x="297900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411;p34"/>
          <p:cNvSpPr/>
          <p:nvPr/>
        </p:nvSpPr>
        <p:spPr>
          <a:xfrm>
            <a:off x="297900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412;p34"/>
          <p:cNvSpPr/>
          <p:nvPr/>
        </p:nvSpPr>
        <p:spPr>
          <a:xfrm>
            <a:off x="297900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413;p34"/>
          <p:cNvSpPr/>
          <p:nvPr/>
        </p:nvSpPr>
        <p:spPr>
          <a:xfrm>
            <a:off x="297900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414;p34"/>
          <p:cNvSpPr/>
          <p:nvPr/>
        </p:nvSpPr>
        <p:spPr>
          <a:xfrm>
            <a:off x="297900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415;p34"/>
          <p:cNvSpPr/>
          <p:nvPr/>
        </p:nvSpPr>
        <p:spPr>
          <a:xfrm>
            <a:off x="297900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416;p34"/>
          <p:cNvSpPr/>
          <p:nvPr/>
        </p:nvSpPr>
        <p:spPr>
          <a:xfrm>
            <a:off x="297900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417;p34"/>
          <p:cNvSpPr/>
          <p:nvPr/>
        </p:nvSpPr>
        <p:spPr>
          <a:xfrm>
            <a:off x="367560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Google Shape;418;p34"/>
          <p:cNvSpPr/>
          <p:nvPr/>
        </p:nvSpPr>
        <p:spPr>
          <a:xfrm>
            <a:off x="367560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419;p34"/>
          <p:cNvSpPr/>
          <p:nvPr/>
        </p:nvSpPr>
        <p:spPr>
          <a:xfrm>
            <a:off x="367560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420;p34"/>
          <p:cNvSpPr/>
          <p:nvPr/>
        </p:nvSpPr>
        <p:spPr>
          <a:xfrm>
            <a:off x="367560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421;p34"/>
          <p:cNvSpPr/>
          <p:nvPr/>
        </p:nvSpPr>
        <p:spPr>
          <a:xfrm>
            <a:off x="367560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422;p34"/>
          <p:cNvSpPr/>
          <p:nvPr/>
        </p:nvSpPr>
        <p:spPr>
          <a:xfrm>
            <a:off x="367560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423;p34"/>
          <p:cNvSpPr/>
          <p:nvPr/>
        </p:nvSpPr>
        <p:spPr>
          <a:xfrm>
            <a:off x="367560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424;p34"/>
          <p:cNvSpPr/>
          <p:nvPr/>
        </p:nvSpPr>
        <p:spPr>
          <a:xfrm>
            <a:off x="367560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425;p34"/>
          <p:cNvSpPr/>
          <p:nvPr/>
        </p:nvSpPr>
        <p:spPr>
          <a:xfrm>
            <a:off x="367560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426;p34"/>
          <p:cNvSpPr/>
          <p:nvPr/>
        </p:nvSpPr>
        <p:spPr>
          <a:xfrm>
            <a:off x="367560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427;p34"/>
          <p:cNvSpPr/>
          <p:nvPr/>
        </p:nvSpPr>
        <p:spPr>
          <a:xfrm>
            <a:off x="437184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428;p34"/>
          <p:cNvSpPr/>
          <p:nvPr/>
        </p:nvSpPr>
        <p:spPr>
          <a:xfrm>
            <a:off x="437184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429;p34"/>
          <p:cNvSpPr/>
          <p:nvPr/>
        </p:nvSpPr>
        <p:spPr>
          <a:xfrm>
            <a:off x="437184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430;p34"/>
          <p:cNvSpPr/>
          <p:nvPr/>
        </p:nvSpPr>
        <p:spPr>
          <a:xfrm>
            <a:off x="437184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431;p34"/>
          <p:cNvSpPr/>
          <p:nvPr/>
        </p:nvSpPr>
        <p:spPr>
          <a:xfrm>
            <a:off x="437184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432;p34"/>
          <p:cNvSpPr/>
          <p:nvPr/>
        </p:nvSpPr>
        <p:spPr>
          <a:xfrm>
            <a:off x="437184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433;p34"/>
          <p:cNvSpPr/>
          <p:nvPr/>
        </p:nvSpPr>
        <p:spPr>
          <a:xfrm>
            <a:off x="437184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434;p34"/>
          <p:cNvSpPr/>
          <p:nvPr/>
        </p:nvSpPr>
        <p:spPr>
          <a:xfrm>
            <a:off x="437184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Google Shape;435;p34"/>
          <p:cNvSpPr/>
          <p:nvPr/>
        </p:nvSpPr>
        <p:spPr>
          <a:xfrm>
            <a:off x="437184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436;p34"/>
          <p:cNvSpPr/>
          <p:nvPr/>
        </p:nvSpPr>
        <p:spPr>
          <a:xfrm>
            <a:off x="437184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437;p34"/>
          <p:cNvSpPr/>
          <p:nvPr/>
        </p:nvSpPr>
        <p:spPr>
          <a:xfrm>
            <a:off x="506844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438;p34"/>
          <p:cNvSpPr/>
          <p:nvPr/>
        </p:nvSpPr>
        <p:spPr>
          <a:xfrm>
            <a:off x="506844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439;p34"/>
          <p:cNvSpPr/>
          <p:nvPr/>
        </p:nvSpPr>
        <p:spPr>
          <a:xfrm>
            <a:off x="506844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440;p34"/>
          <p:cNvSpPr/>
          <p:nvPr/>
        </p:nvSpPr>
        <p:spPr>
          <a:xfrm>
            <a:off x="506844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441;p34"/>
          <p:cNvSpPr/>
          <p:nvPr/>
        </p:nvSpPr>
        <p:spPr>
          <a:xfrm>
            <a:off x="506844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Google Shape;442;p34"/>
          <p:cNvSpPr/>
          <p:nvPr/>
        </p:nvSpPr>
        <p:spPr>
          <a:xfrm>
            <a:off x="506844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443;p34"/>
          <p:cNvSpPr/>
          <p:nvPr/>
        </p:nvSpPr>
        <p:spPr>
          <a:xfrm>
            <a:off x="506844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Google Shape;444;p34"/>
          <p:cNvSpPr/>
          <p:nvPr/>
        </p:nvSpPr>
        <p:spPr>
          <a:xfrm>
            <a:off x="506844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Google Shape;445;p34"/>
          <p:cNvSpPr/>
          <p:nvPr/>
        </p:nvSpPr>
        <p:spPr>
          <a:xfrm>
            <a:off x="506844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446;p34"/>
          <p:cNvSpPr/>
          <p:nvPr/>
        </p:nvSpPr>
        <p:spPr>
          <a:xfrm>
            <a:off x="506844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447;p34"/>
          <p:cNvSpPr/>
          <p:nvPr/>
        </p:nvSpPr>
        <p:spPr>
          <a:xfrm>
            <a:off x="576468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448;p34"/>
          <p:cNvSpPr/>
          <p:nvPr/>
        </p:nvSpPr>
        <p:spPr>
          <a:xfrm>
            <a:off x="576468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449;p34"/>
          <p:cNvSpPr/>
          <p:nvPr/>
        </p:nvSpPr>
        <p:spPr>
          <a:xfrm>
            <a:off x="576468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450;p34"/>
          <p:cNvSpPr/>
          <p:nvPr/>
        </p:nvSpPr>
        <p:spPr>
          <a:xfrm>
            <a:off x="576468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451;p34"/>
          <p:cNvSpPr/>
          <p:nvPr/>
        </p:nvSpPr>
        <p:spPr>
          <a:xfrm>
            <a:off x="576468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452;p34"/>
          <p:cNvSpPr/>
          <p:nvPr/>
        </p:nvSpPr>
        <p:spPr>
          <a:xfrm>
            <a:off x="576468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Google Shape;453;p34"/>
          <p:cNvSpPr/>
          <p:nvPr/>
        </p:nvSpPr>
        <p:spPr>
          <a:xfrm>
            <a:off x="576468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Google Shape;454;p34"/>
          <p:cNvSpPr/>
          <p:nvPr/>
        </p:nvSpPr>
        <p:spPr>
          <a:xfrm>
            <a:off x="576468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Google Shape;455;p34"/>
          <p:cNvSpPr/>
          <p:nvPr/>
        </p:nvSpPr>
        <p:spPr>
          <a:xfrm>
            <a:off x="576468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Google Shape;456;p34"/>
          <p:cNvSpPr/>
          <p:nvPr/>
        </p:nvSpPr>
        <p:spPr>
          <a:xfrm>
            <a:off x="576468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Google Shape;457;p34"/>
          <p:cNvSpPr/>
          <p:nvPr/>
        </p:nvSpPr>
        <p:spPr>
          <a:xfrm>
            <a:off x="646128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Google Shape;458;p34"/>
          <p:cNvSpPr/>
          <p:nvPr/>
        </p:nvSpPr>
        <p:spPr>
          <a:xfrm>
            <a:off x="646128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459;p34"/>
          <p:cNvSpPr/>
          <p:nvPr/>
        </p:nvSpPr>
        <p:spPr>
          <a:xfrm>
            <a:off x="646128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460;p34"/>
          <p:cNvSpPr/>
          <p:nvPr/>
        </p:nvSpPr>
        <p:spPr>
          <a:xfrm>
            <a:off x="646128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461;p34"/>
          <p:cNvSpPr/>
          <p:nvPr/>
        </p:nvSpPr>
        <p:spPr>
          <a:xfrm>
            <a:off x="646128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Google Shape;462;p34"/>
          <p:cNvSpPr/>
          <p:nvPr/>
        </p:nvSpPr>
        <p:spPr>
          <a:xfrm>
            <a:off x="646128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Google Shape;463;p34"/>
          <p:cNvSpPr/>
          <p:nvPr/>
        </p:nvSpPr>
        <p:spPr>
          <a:xfrm>
            <a:off x="646128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464;p34"/>
          <p:cNvSpPr/>
          <p:nvPr/>
        </p:nvSpPr>
        <p:spPr>
          <a:xfrm>
            <a:off x="646128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465;p34"/>
          <p:cNvSpPr/>
          <p:nvPr/>
        </p:nvSpPr>
        <p:spPr>
          <a:xfrm>
            <a:off x="646128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Google Shape;466;p34"/>
          <p:cNvSpPr/>
          <p:nvPr/>
        </p:nvSpPr>
        <p:spPr>
          <a:xfrm>
            <a:off x="646128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467;p34"/>
          <p:cNvSpPr/>
          <p:nvPr/>
        </p:nvSpPr>
        <p:spPr>
          <a:xfrm>
            <a:off x="7157880" y="25405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468;p34"/>
          <p:cNvSpPr/>
          <p:nvPr/>
        </p:nvSpPr>
        <p:spPr>
          <a:xfrm>
            <a:off x="7157880" y="2649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469;p34"/>
          <p:cNvSpPr/>
          <p:nvPr/>
        </p:nvSpPr>
        <p:spPr>
          <a:xfrm>
            <a:off x="7157880" y="27576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470;p34"/>
          <p:cNvSpPr/>
          <p:nvPr/>
        </p:nvSpPr>
        <p:spPr>
          <a:xfrm>
            <a:off x="7157880" y="28663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471;p34"/>
          <p:cNvSpPr/>
          <p:nvPr/>
        </p:nvSpPr>
        <p:spPr>
          <a:xfrm>
            <a:off x="7157880" y="29750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472;p34"/>
          <p:cNvSpPr/>
          <p:nvPr/>
        </p:nvSpPr>
        <p:spPr>
          <a:xfrm>
            <a:off x="7157880" y="30834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473;p34"/>
          <p:cNvSpPr/>
          <p:nvPr/>
        </p:nvSpPr>
        <p:spPr>
          <a:xfrm>
            <a:off x="7157880" y="31921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474;p34"/>
          <p:cNvSpPr/>
          <p:nvPr/>
        </p:nvSpPr>
        <p:spPr>
          <a:xfrm>
            <a:off x="7157880" y="33004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475;p34"/>
          <p:cNvSpPr/>
          <p:nvPr/>
        </p:nvSpPr>
        <p:spPr>
          <a:xfrm>
            <a:off x="7157880" y="34092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476;p34"/>
          <p:cNvSpPr/>
          <p:nvPr/>
        </p:nvSpPr>
        <p:spPr>
          <a:xfrm>
            <a:off x="7157880" y="3517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477;p34"/>
          <p:cNvSpPr/>
          <p:nvPr/>
        </p:nvSpPr>
        <p:spPr>
          <a:xfrm>
            <a:off x="88956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478;p34"/>
          <p:cNvSpPr/>
          <p:nvPr/>
        </p:nvSpPr>
        <p:spPr>
          <a:xfrm>
            <a:off x="88956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Google Shape;479;p34"/>
          <p:cNvSpPr/>
          <p:nvPr/>
        </p:nvSpPr>
        <p:spPr>
          <a:xfrm>
            <a:off x="88956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Google Shape;480;p34"/>
          <p:cNvSpPr/>
          <p:nvPr/>
        </p:nvSpPr>
        <p:spPr>
          <a:xfrm>
            <a:off x="88956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Google Shape;481;p34"/>
          <p:cNvSpPr/>
          <p:nvPr/>
        </p:nvSpPr>
        <p:spPr>
          <a:xfrm>
            <a:off x="88956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482;p34"/>
          <p:cNvSpPr/>
          <p:nvPr/>
        </p:nvSpPr>
        <p:spPr>
          <a:xfrm>
            <a:off x="88956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Google Shape;483;p34"/>
          <p:cNvSpPr/>
          <p:nvPr/>
        </p:nvSpPr>
        <p:spPr>
          <a:xfrm>
            <a:off x="88956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484;p34"/>
          <p:cNvSpPr/>
          <p:nvPr/>
        </p:nvSpPr>
        <p:spPr>
          <a:xfrm>
            <a:off x="88956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Google Shape;485;p34"/>
          <p:cNvSpPr/>
          <p:nvPr/>
        </p:nvSpPr>
        <p:spPr>
          <a:xfrm>
            <a:off x="88956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Google Shape;486;p34"/>
          <p:cNvSpPr/>
          <p:nvPr/>
        </p:nvSpPr>
        <p:spPr>
          <a:xfrm>
            <a:off x="88956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Google Shape;487;p34"/>
          <p:cNvSpPr/>
          <p:nvPr/>
        </p:nvSpPr>
        <p:spPr>
          <a:xfrm>
            <a:off x="158616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Google Shape;488;p34"/>
          <p:cNvSpPr/>
          <p:nvPr/>
        </p:nvSpPr>
        <p:spPr>
          <a:xfrm>
            <a:off x="158616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489;p34"/>
          <p:cNvSpPr/>
          <p:nvPr/>
        </p:nvSpPr>
        <p:spPr>
          <a:xfrm>
            <a:off x="158616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490;p34"/>
          <p:cNvSpPr/>
          <p:nvPr/>
        </p:nvSpPr>
        <p:spPr>
          <a:xfrm>
            <a:off x="158616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491;p34"/>
          <p:cNvSpPr/>
          <p:nvPr/>
        </p:nvSpPr>
        <p:spPr>
          <a:xfrm>
            <a:off x="158616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492;p34"/>
          <p:cNvSpPr/>
          <p:nvPr/>
        </p:nvSpPr>
        <p:spPr>
          <a:xfrm>
            <a:off x="158616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493;p34"/>
          <p:cNvSpPr/>
          <p:nvPr/>
        </p:nvSpPr>
        <p:spPr>
          <a:xfrm>
            <a:off x="158616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494;p34"/>
          <p:cNvSpPr/>
          <p:nvPr/>
        </p:nvSpPr>
        <p:spPr>
          <a:xfrm>
            <a:off x="158616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495;p34"/>
          <p:cNvSpPr/>
          <p:nvPr/>
        </p:nvSpPr>
        <p:spPr>
          <a:xfrm>
            <a:off x="158616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496;p34"/>
          <p:cNvSpPr/>
          <p:nvPr/>
        </p:nvSpPr>
        <p:spPr>
          <a:xfrm>
            <a:off x="158616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497;p34"/>
          <p:cNvSpPr/>
          <p:nvPr/>
        </p:nvSpPr>
        <p:spPr>
          <a:xfrm>
            <a:off x="228240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498;p34"/>
          <p:cNvSpPr/>
          <p:nvPr/>
        </p:nvSpPr>
        <p:spPr>
          <a:xfrm>
            <a:off x="228240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499;p34"/>
          <p:cNvSpPr/>
          <p:nvPr/>
        </p:nvSpPr>
        <p:spPr>
          <a:xfrm>
            <a:off x="228240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500;p34"/>
          <p:cNvSpPr/>
          <p:nvPr/>
        </p:nvSpPr>
        <p:spPr>
          <a:xfrm>
            <a:off x="228240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501;p34"/>
          <p:cNvSpPr/>
          <p:nvPr/>
        </p:nvSpPr>
        <p:spPr>
          <a:xfrm>
            <a:off x="228240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502;p34"/>
          <p:cNvSpPr/>
          <p:nvPr/>
        </p:nvSpPr>
        <p:spPr>
          <a:xfrm>
            <a:off x="228240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503;p34"/>
          <p:cNvSpPr/>
          <p:nvPr/>
        </p:nvSpPr>
        <p:spPr>
          <a:xfrm>
            <a:off x="228240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504;p34"/>
          <p:cNvSpPr/>
          <p:nvPr/>
        </p:nvSpPr>
        <p:spPr>
          <a:xfrm>
            <a:off x="228240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505;p34"/>
          <p:cNvSpPr/>
          <p:nvPr/>
        </p:nvSpPr>
        <p:spPr>
          <a:xfrm>
            <a:off x="228240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506;p34"/>
          <p:cNvSpPr/>
          <p:nvPr/>
        </p:nvSpPr>
        <p:spPr>
          <a:xfrm>
            <a:off x="228240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507;p34"/>
          <p:cNvSpPr/>
          <p:nvPr/>
        </p:nvSpPr>
        <p:spPr>
          <a:xfrm>
            <a:off x="297900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Google Shape;508;p34"/>
          <p:cNvSpPr/>
          <p:nvPr/>
        </p:nvSpPr>
        <p:spPr>
          <a:xfrm>
            <a:off x="297900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Google Shape;509;p34"/>
          <p:cNvSpPr/>
          <p:nvPr/>
        </p:nvSpPr>
        <p:spPr>
          <a:xfrm>
            <a:off x="297900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Google Shape;510;p34"/>
          <p:cNvSpPr/>
          <p:nvPr/>
        </p:nvSpPr>
        <p:spPr>
          <a:xfrm>
            <a:off x="297900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Google Shape;511;p34"/>
          <p:cNvSpPr/>
          <p:nvPr/>
        </p:nvSpPr>
        <p:spPr>
          <a:xfrm>
            <a:off x="297900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Google Shape;512;p34"/>
          <p:cNvSpPr/>
          <p:nvPr/>
        </p:nvSpPr>
        <p:spPr>
          <a:xfrm>
            <a:off x="297900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Google Shape;513;p34"/>
          <p:cNvSpPr/>
          <p:nvPr/>
        </p:nvSpPr>
        <p:spPr>
          <a:xfrm>
            <a:off x="297900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Google Shape;514;p34"/>
          <p:cNvSpPr/>
          <p:nvPr/>
        </p:nvSpPr>
        <p:spPr>
          <a:xfrm>
            <a:off x="297900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515;p34"/>
          <p:cNvSpPr/>
          <p:nvPr/>
        </p:nvSpPr>
        <p:spPr>
          <a:xfrm>
            <a:off x="297900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Google Shape;516;p34"/>
          <p:cNvSpPr/>
          <p:nvPr/>
        </p:nvSpPr>
        <p:spPr>
          <a:xfrm>
            <a:off x="297900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Google Shape;517;p34"/>
          <p:cNvSpPr/>
          <p:nvPr/>
        </p:nvSpPr>
        <p:spPr>
          <a:xfrm>
            <a:off x="367560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Google Shape;518;p34"/>
          <p:cNvSpPr/>
          <p:nvPr/>
        </p:nvSpPr>
        <p:spPr>
          <a:xfrm>
            <a:off x="367560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Google Shape;519;p34"/>
          <p:cNvSpPr/>
          <p:nvPr/>
        </p:nvSpPr>
        <p:spPr>
          <a:xfrm>
            <a:off x="367560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520;p34"/>
          <p:cNvSpPr/>
          <p:nvPr/>
        </p:nvSpPr>
        <p:spPr>
          <a:xfrm>
            <a:off x="367560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521;p34"/>
          <p:cNvSpPr/>
          <p:nvPr/>
        </p:nvSpPr>
        <p:spPr>
          <a:xfrm>
            <a:off x="367560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522;p34"/>
          <p:cNvSpPr/>
          <p:nvPr/>
        </p:nvSpPr>
        <p:spPr>
          <a:xfrm>
            <a:off x="367560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523;p34"/>
          <p:cNvSpPr/>
          <p:nvPr/>
        </p:nvSpPr>
        <p:spPr>
          <a:xfrm>
            <a:off x="367560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524;p34"/>
          <p:cNvSpPr/>
          <p:nvPr/>
        </p:nvSpPr>
        <p:spPr>
          <a:xfrm>
            <a:off x="367560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525;p34"/>
          <p:cNvSpPr/>
          <p:nvPr/>
        </p:nvSpPr>
        <p:spPr>
          <a:xfrm>
            <a:off x="367560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526;p34"/>
          <p:cNvSpPr/>
          <p:nvPr/>
        </p:nvSpPr>
        <p:spPr>
          <a:xfrm>
            <a:off x="367560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Google Shape;527;p34"/>
          <p:cNvSpPr/>
          <p:nvPr/>
        </p:nvSpPr>
        <p:spPr>
          <a:xfrm>
            <a:off x="437184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528;p34"/>
          <p:cNvSpPr/>
          <p:nvPr/>
        </p:nvSpPr>
        <p:spPr>
          <a:xfrm>
            <a:off x="437184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Google Shape;529;p34"/>
          <p:cNvSpPr/>
          <p:nvPr/>
        </p:nvSpPr>
        <p:spPr>
          <a:xfrm>
            <a:off x="437184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530;p34"/>
          <p:cNvSpPr/>
          <p:nvPr/>
        </p:nvSpPr>
        <p:spPr>
          <a:xfrm>
            <a:off x="437184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531;p34"/>
          <p:cNvSpPr/>
          <p:nvPr/>
        </p:nvSpPr>
        <p:spPr>
          <a:xfrm>
            <a:off x="437184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Google Shape;532;p34"/>
          <p:cNvSpPr/>
          <p:nvPr/>
        </p:nvSpPr>
        <p:spPr>
          <a:xfrm>
            <a:off x="437184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Google Shape;533;p34"/>
          <p:cNvSpPr/>
          <p:nvPr/>
        </p:nvSpPr>
        <p:spPr>
          <a:xfrm>
            <a:off x="437184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534;p34"/>
          <p:cNvSpPr/>
          <p:nvPr/>
        </p:nvSpPr>
        <p:spPr>
          <a:xfrm>
            <a:off x="437184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Google Shape;535;p34"/>
          <p:cNvSpPr/>
          <p:nvPr/>
        </p:nvSpPr>
        <p:spPr>
          <a:xfrm>
            <a:off x="437184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536;p34"/>
          <p:cNvSpPr/>
          <p:nvPr/>
        </p:nvSpPr>
        <p:spPr>
          <a:xfrm>
            <a:off x="437184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Google Shape;537;p34"/>
          <p:cNvSpPr/>
          <p:nvPr/>
        </p:nvSpPr>
        <p:spPr>
          <a:xfrm>
            <a:off x="506844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538;p34"/>
          <p:cNvSpPr/>
          <p:nvPr/>
        </p:nvSpPr>
        <p:spPr>
          <a:xfrm>
            <a:off x="506844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Google Shape;539;p34"/>
          <p:cNvSpPr/>
          <p:nvPr/>
        </p:nvSpPr>
        <p:spPr>
          <a:xfrm>
            <a:off x="506844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Google Shape;540;p34"/>
          <p:cNvSpPr/>
          <p:nvPr/>
        </p:nvSpPr>
        <p:spPr>
          <a:xfrm>
            <a:off x="506844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541;p34"/>
          <p:cNvSpPr/>
          <p:nvPr/>
        </p:nvSpPr>
        <p:spPr>
          <a:xfrm>
            <a:off x="506844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Google Shape;542;p34"/>
          <p:cNvSpPr/>
          <p:nvPr/>
        </p:nvSpPr>
        <p:spPr>
          <a:xfrm>
            <a:off x="506844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Google Shape;543;p34"/>
          <p:cNvSpPr/>
          <p:nvPr/>
        </p:nvSpPr>
        <p:spPr>
          <a:xfrm>
            <a:off x="506844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Google Shape;544;p34"/>
          <p:cNvSpPr/>
          <p:nvPr/>
        </p:nvSpPr>
        <p:spPr>
          <a:xfrm>
            <a:off x="506844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Google Shape;545;p34"/>
          <p:cNvSpPr/>
          <p:nvPr/>
        </p:nvSpPr>
        <p:spPr>
          <a:xfrm>
            <a:off x="506844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Google Shape;546;p34"/>
          <p:cNvSpPr/>
          <p:nvPr/>
        </p:nvSpPr>
        <p:spPr>
          <a:xfrm>
            <a:off x="506844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Google Shape;547;p34"/>
          <p:cNvSpPr/>
          <p:nvPr/>
        </p:nvSpPr>
        <p:spPr>
          <a:xfrm>
            <a:off x="576468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Google Shape;548;p34"/>
          <p:cNvSpPr/>
          <p:nvPr/>
        </p:nvSpPr>
        <p:spPr>
          <a:xfrm>
            <a:off x="576468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Google Shape;549;p34"/>
          <p:cNvSpPr/>
          <p:nvPr/>
        </p:nvSpPr>
        <p:spPr>
          <a:xfrm>
            <a:off x="576468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Google Shape;550;p34"/>
          <p:cNvSpPr/>
          <p:nvPr/>
        </p:nvSpPr>
        <p:spPr>
          <a:xfrm>
            <a:off x="576468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Google Shape;551;p34"/>
          <p:cNvSpPr/>
          <p:nvPr/>
        </p:nvSpPr>
        <p:spPr>
          <a:xfrm>
            <a:off x="576468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Google Shape;552;p34"/>
          <p:cNvSpPr/>
          <p:nvPr/>
        </p:nvSpPr>
        <p:spPr>
          <a:xfrm>
            <a:off x="576468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Google Shape;553;p34"/>
          <p:cNvSpPr/>
          <p:nvPr/>
        </p:nvSpPr>
        <p:spPr>
          <a:xfrm>
            <a:off x="576468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Google Shape;554;p34"/>
          <p:cNvSpPr/>
          <p:nvPr/>
        </p:nvSpPr>
        <p:spPr>
          <a:xfrm>
            <a:off x="576468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Google Shape;555;p34"/>
          <p:cNvSpPr/>
          <p:nvPr/>
        </p:nvSpPr>
        <p:spPr>
          <a:xfrm>
            <a:off x="576468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Google Shape;556;p34"/>
          <p:cNvSpPr/>
          <p:nvPr/>
        </p:nvSpPr>
        <p:spPr>
          <a:xfrm>
            <a:off x="576468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Google Shape;557;p34"/>
          <p:cNvSpPr/>
          <p:nvPr/>
        </p:nvSpPr>
        <p:spPr>
          <a:xfrm>
            <a:off x="646128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Google Shape;558;p34"/>
          <p:cNvSpPr/>
          <p:nvPr/>
        </p:nvSpPr>
        <p:spPr>
          <a:xfrm>
            <a:off x="646128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Google Shape;559;p34"/>
          <p:cNvSpPr/>
          <p:nvPr/>
        </p:nvSpPr>
        <p:spPr>
          <a:xfrm>
            <a:off x="646128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Google Shape;560;p34"/>
          <p:cNvSpPr/>
          <p:nvPr/>
        </p:nvSpPr>
        <p:spPr>
          <a:xfrm>
            <a:off x="646128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Google Shape;561;p34"/>
          <p:cNvSpPr/>
          <p:nvPr/>
        </p:nvSpPr>
        <p:spPr>
          <a:xfrm>
            <a:off x="646128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562;p34"/>
          <p:cNvSpPr/>
          <p:nvPr/>
        </p:nvSpPr>
        <p:spPr>
          <a:xfrm>
            <a:off x="646128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Google Shape;563;p34"/>
          <p:cNvSpPr/>
          <p:nvPr/>
        </p:nvSpPr>
        <p:spPr>
          <a:xfrm>
            <a:off x="646128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Google Shape;564;p34"/>
          <p:cNvSpPr/>
          <p:nvPr/>
        </p:nvSpPr>
        <p:spPr>
          <a:xfrm>
            <a:off x="646128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Google Shape;565;p34"/>
          <p:cNvSpPr/>
          <p:nvPr/>
        </p:nvSpPr>
        <p:spPr>
          <a:xfrm>
            <a:off x="646128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Google Shape;566;p34"/>
          <p:cNvSpPr/>
          <p:nvPr/>
        </p:nvSpPr>
        <p:spPr>
          <a:xfrm>
            <a:off x="646128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567;p34"/>
          <p:cNvSpPr/>
          <p:nvPr/>
        </p:nvSpPr>
        <p:spPr>
          <a:xfrm>
            <a:off x="7157880" y="431892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568;p34"/>
          <p:cNvSpPr/>
          <p:nvPr/>
        </p:nvSpPr>
        <p:spPr>
          <a:xfrm>
            <a:off x="7157880" y="44272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569;p34"/>
          <p:cNvSpPr/>
          <p:nvPr/>
        </p:nvSpPr>
        <p:spPr>
          <a:xfrm>
            <a:off x="7157880" y="45360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570;p34"/>
          <p:cNvSpPr/>
          <p:nvPr/>
        </p:nvSpPr>
        <p:spPr>
          <a:xfrm>
            <a:off x="7157880" y="46443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571;p34"/>
          <p:cNvSpPr/>
          <p:nvPr/>
        </p:nvSpPr>
        <p:spPr>
          <a:xfrm>
            <a:off x="7157880" y="47530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Google Shape;572;p34"/>
          <p:cNvSpPr/>
          <p:nvPr/>
        </p:nvSpPr>
        <p:spPr>
          <a:xfrm>
            <a:off x="7157880" y="486180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573;p34"/>
          <p:cNvSpPr/>
          <p:nvPr/>
        </p:nvSpPr>
        <p:spPr>
          <a:xfrm>
            <a:off x="7157880" y="49701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574;p34"/>
          <p:cNvSpPr/>
          <p:nvPr/>
        </p:nvSpPr>
        <p:spPr>
          <a:xfrm>
            <a:off x="7157880" y="507888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575;p34"/>
          <p:cNvSpPr/>
          <p:nvPr/>
        </p:nvSpPr>
        <p:spPr>
          <a:xfrm>
            <a:off x="7157880" y="518724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576;p34"/>
          <p:cNvSpPr/>
          <p:nvPr/>
        </p:nvSpPr>
        <p:spPr>
          <a:xfrm>
            <a:off x="7157880" y="5295960"/>
            <a:ext cx="573840" cy="3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50" name="Google Shape;581;p3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51" name="Google Shape;582;p3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52" name="PlaceHolder 1"/>
          <p:cNvSpPr>
            <a:spLocks noGrp="1"/>
          </p:cNvSpPr>
          <p:nvPr>
            <p:ph type="sldNum" idx="2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6A7DDE7-BCEE-411E-9CB8-E2ACA396514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53" name="Google Shape;584;p35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54" name="Google Shape;586;p35"/>
          <p:cNvCxnSpPr/>
          <p:nvPr/>
        </p:nvCxnSpPr>
        <p:spPr>
          <a:xfrm>
            <a:off x="4307400" y="2776680"/>
            <a:ext cx="720" cy="23032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355" name="Google Shape;587;p35"/>
          <p:cNvCxnSpPr/>
          <p:nvPr/>
        </p:nvCxnSpPr>
        <p:spPr>
          <a:xfrm>
            <a:off x="7890480" y="2776680"/>
            <a:ext cx="720" cy="23032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pic>
        <p:nvPicPr>
          <p:cNvPr id="356" name="Google Shape;594;p35" descr=""/>
          <p:cNvPicPr/>
          <p:nvPr/>
        </p:nvPicPr>
        <p:blipFill>
          <a:blip r:embed="rId3"/>
          <a:stretch/>
        </p:blipFill>
        <p:spPr>
          <a:xfrm>
            <a:off x="104472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Google Shape;595;p35" descr=""/>
          <p:cNvPicPr/>
          <p:nvPr/>
        </p:nvPicPr>
        <p:blipFill>
          <a:blip r:embed="rId4"/>
          <a:stretch/>
        </p:blipFill>
        <p:spPr>
          <a:xfrm>
            <a:off x="462780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Google Shape;596;p35" descr=""/>
          <p:cNvPicPr/>
          <p:nvPr/>
        </p:nvPicPr>
        <p:blipFill>
          <a:blip r:embed="rId5"/>
          <a:stretch/>
        </p:blipFill>
        <p:spPr>
          <a:xfrm>
            <a:off x="821088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Google Shape;103;p11"/>
          <p:cNvSpPr/>
          <p:nvPr/>
        </p:nvSpPr>
        <p:spPr>
          <a:xfrm>
            <a:off x="8785080" y="0"/>
            <a:ext cx="34059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160" cy="210456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63" name="Google Shape;105;p1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64" name="Google Shape;106;p1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365" name="Google Shape;109;p1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6" name="PlaceHolder 2"/>
          <p:cNvSpPr>
            <a:spLocks noGrp="1"/>
          </p:cNvSpPr>
          <p:nvPr>
            <p:ph type="sldNum" idx="2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6EA9D8C-F2D5-46BC-BB99-00CADABB201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Google Shape;111;p1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69" name="Google Shape;601;p3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70" name="Google Shape;602;p3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71" name="PlaceHolder 1"/>
          <p:cNvSpPr>
            <a:spLocks noGrp="1"/>
          </p:cNvSpPr>
          <p:nvPr>
            <p:ph type="sldNum" idx="2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086F82F-9A07-47F8-BF0F-17BBB261C9B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72" name="Google Shape;604;p3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73" name="Google Shape;606;p36"/>
          <p:cNvCxnSpPr/>
          <p:nvPr/>
        </p:nvCxnSpPr>
        <p:spPr>
          <a:xfrm>
            <a:off x="6098760" y="2796120"/>
            <a:ext cx="720" cy="29242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pic>
        <p:nvPicPr>
          <p:cNvPr id="374" name="Google Shape;611;p36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5" name="Google Shape;612;p36" descr=""/>
          <p:cNvPicPr/>
          <p:nvPr/>
        </p:nvPicPr>
        <p:blipFill>
          <a:blip r:embed="rId4"/>
          <a:stretch/>
        </p:blipFill>
        <p:spPr>
          <a:xfrm>
            <a:off x="6413400" y="204480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8" name="Google Shape;618;p3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79" name="Google Shape;619;p3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80" name="PlaceHolder 1"/>
          <p:cNvSpPr>
            <a:spLocks noGrp="1"/>
          </p:cNvSpPr>
          <p:nvPr>
            <p:ph type="sldNum" idx="2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3BB890-9E77-4DA8-AC75-8DB72955369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81" name="Google Shape;621;p3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" name="PlaceHolder 2"/>
          <p:cNvSpPr>
            <a:spLocks noGrp="1"/>
          </p:cNvSpPr>
          <p:nvPr>
            <p:ph type="title"/>
          </p:nvPr>
        </p:nvSpPr>
        <p:spPr>
          <a:xfrm>
            <a:off x="4465440" y="1455480"/>
            <a:ext cx="6724080" cy="31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3" name="Google Shape;625;p37" descr=""/>
          <p:cNvPicPr/>
          <p:nvPr/>
        </p:nvPicPr>
        <p:blipFill>
          <a:blip r:embed="rId3"/>
          <a:stretch/>
        </p:blipFill>
        <p:spPr>
          <a:xfrm>
            <a:off x="3419280" y="1298520"/>
            <a:ext cx="731160" cy="730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85" name="Google Shape;627;p3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86" name="Google Shape;628;p3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87" name="PlaceHolder 1"/>
          <p:cNvSpPr>
            <a:spLocks noGrp="1"/>
          </p:cNvSpPr>
          <p:nvPr>
            <p:ph type="sldNum" idx="2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19FAE70-01C8-4694-8A8A-21E2DD7BE57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88" name="Google Shape;630;p3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91" name="Google Shape;644;p3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92" name="Google Shape;645;p3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93" name="PlaceHolder 1"/>
          <p:cNvSpPr>
            <a:spLocks noGrp="1"/>
          </p:cNvSpPr>
          <p:nvPr>
            <p:ph type="sldNum" idx="2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B4D1406-05CE-48EB-B48D-78C887AD243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94" name="Google Shape;647;p3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95" name="Google Shape;649;p39"/>
          <p:cNvCxnSpPr/>
          <p:nvPr/>
        </p:nvCxnSpPr>
        <p:spPr>
          <a:xfrm>
            <a:off x="3416400" y="3677760"/>
            <a:ext cx="720" cy="152856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396" name="Google Shape;650;p39"/>
          <p:cNvCxnSpPr/>
          <p:nvPr/>
        </p:nvCxnSpPr>
        <p:spPr>
          <a:xfrm>
            <a:off x="6095880" y="3677760"/>
            <a:ext cx="720" cy="152856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397" name="Google Shape;651;p39"/>
          <p:cNvCxnSpPr/>
          <p:nvPr/>
        </p:nvCxnSpPr>
        <p:spPr>
          <a:xfrm>
            <a:off x="8775360" y="3677760"/>
            <a:ext cx="720" cy="152856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84880" y="1240560"/>
            <a:ext cx="411408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01" name="Google Shape;667;p4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02" name="Google Shape;668;p4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03" name="PlaceHolder 2"/>
          <p:cNvSpPr>
            <a:spLocks noGrp="1"/>
          </p:cNvSpPr>
          <p:nvPr>
            <p:ph type="sldNum" idx="2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FCD4D64-3C27-4AE9-8E9D-487EAE7310D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04" name="Google Shape;670;p4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6" name="Google Shape;46;p5"/>
          <p:cNvSpPr/>
          <p:nvPr/>
        </p:nvSpPr>
        <p:spPr>
          <a:xfrm>
            <a:off x="10080" y="0"/>
            <a:ext cx="12191400" cy="584280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7" name="Google Shape;47;p5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4280" cy="19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9" name="Google Shape;50;p5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10" name="Google Shape;51;p5"/>
          <p:cNvCxnSpPr/>
          <p:nvPr/>
        </p:nvCxnSpPr>
        <p:spPr>
          <a:xfrm flipV="1">
            <a:off x="447480" y="0"/>
            <a:ext cx="720" cy="22831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11" name="Google Shape;52;p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12" name="PlaceHolder 2"/>
          <p:cNvSpPr>
            <a:spLocks noGrp="1"/>
          </p:cNvSpPr>
          <p:nvPr>
            <p:ph type="sldNum" idx="2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CD2A2C7-6D0C-4185-B881-BAE40A97338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3" name="Google Shape;54;p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15" name="Google Shape;679;p4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16" name="Google Shape;680;p4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17" name="PlaceHolder 1"/>
          <p:cNvSpPr>
            <a:spLocks noGrp="1"/>
          </p:cNvSpPr>
          <p:nvPr>
            <p:ph type="sldNum" idx="2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87F36E2-8DC6-4A7D-8068-1246B3CB144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18" name="Google Shape;682;p4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19" name="Google Shape;684;p41"/>
          <p:cNvCxnSpPr/>
          <p:nvPr/>
        </p:nvCxnSpPr>
        <p:spPr>
          <a:xfrm>
            <a:off x="4305960" y="4229640"/>
            <a:ext cx="720" cy="1558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420" name="Google Shape;685;p41"/>
          <p:cNvCxnSpPr/>
          <p:nvPr/>
        </p:nvCxnSpPr>
        <p:spPr>
          <a:xfrm>
            <a:off x="7885800" y="4229640"/>
            <a:ext cx="720" cy="1558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42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0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8" name="Google Shape;191;p2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9" name="Google Shape;192;p2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20" name="PlaceHolder 1"/>
          <p:cNvSpPr>
            <a:spLocks noGrp="1"/>
          </p:cNvSpPr>
          <p:nvPr>
            <p:ph type="sldNum" idx="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71265F7-FB57-4F1D-B2E6-3834FC07873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" name="Google Shape;194;p2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Google Shape;196;p20"/>
          <p:cNvSpPr/>
          <p:nvPr/>
        </p:nvSpPr>
        <p:spPr>
          <a:xfrm>
            <a:off x="0" y="2473560"/>
            <a:ext cx="1119960" cy="2701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Google Shape;197;p20"/>
          <p:cNvSpPr/>
          <p:nvPr/>
        </p:nvSpPr>
        <p:spPr>
          <a:xfrm>
            <a:off x="11071440" y="2473560"/>
            <a:ext cx="1119960" cy="2701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Google Shape;198;p20"/>
          <p:cNvSpPr/>
          <p:nvPr/>
        </p:nvSpPr>
        <p:spPr>
          <a:xfrm>
            <a:off x="5863680" y="2473560"/>
            <a:ext cx="6327360" cy="2701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Google Shape;199;p20"/>
          <p:cNvSpPr/>
          <p:nvPr/>
        </p:nvSpPr>
        <p:spPr>
          <a:xfrm>
            <a:off x="0" y="2473560"/>
            <a:ext cx="6327360" cy="270180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3" name="Google Shape;696;p4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24" name="Google Shape;697;p4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25" name="PlaceHolder 1"/>
          <p:cNvSpPr>
            <a:spLocks noGrp="1"/>
          </p:cNvSpPr>
          <p:nvPr>
            <p:ph type="sldNum" idx="3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479934D-58EA-4082-9482-8CFC74E7281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26" name="Google Shape;699;p4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9" name="Google Shape;706;p4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30" name="Google Shape;707;p4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31" name="PlaceHolder 1"/>
          <p:cNvSpPr>
            <a:spLocks noGrp="1"/>
          </p:cNvSpPr>
          <p:nvPr>
            <p:ph type="sldNum" idx="3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7DB16A0-6207-414C-9EC0-9FEDAD1C14C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2" name="Google Shape;709;p4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3280320" y="1653120"/>
            <a:ext cx="74304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36" name="Google Shape;718;p4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37" name="Google Shape;719;p4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38" name="PlaceHolder 2"/>
          <p:cNvSpPr>
            <a:spLocks noGrp="1"/>
          </p:cNvSpPr>
          <p:nvPr>
            <p:ph type="sldNum" idx="3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83354B3-A8AE-4F58-ABAB-587BCBB3B5E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9" name="Google Shape;721;p4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Google Shape;113;p12"/>
          <p:cNvSpPr/>
          <p:nvPr/>
        </p:nvSpPr>
        <p:spPr>
          <a:xfrm>
            <a:off x="8785080" y="0"/>
            <a:ext cx="34059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42" name="Google Shape;114;p1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43" name="Google Shape;115;p1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444" name="Google Shape;117;p12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5" name="PlaceHolder 1"/>
          <p:cNvSpPr>
            <a:spLocks noGrp="1"/>
          </p:cNvSpPr>
          <p:nvPr>
            <p:ph type="sldNum" idx="3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F9927FB-E249-49EA-9AF6-5A88FAB7B72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6" name="Google Shape;121;p12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8" name="Google Shape;724;p4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1200" cy="299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1200" cy="299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5120" cy="26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52" name="Google Shape;728;p4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53" name="Google Shape;730;p4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454" name="Google Shape;731;p4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5" name="PlaceHolder 4"/>
          <p:cNvSpPr>
            <a:spLocks noGrp="1"/>
          </p:cNvSpPr>
          <p:nvPr>
            <p:ph type="sldNum" idx="3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BF67DDD-635C-4CCB-9388-5B446CCFD11B}" type="slidenum">
              <a: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7" name="Google Shape;735;p4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58" name="Google Shape;737;p4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59" name="PlaceHolder 1"/>
          <p:cNvSpPr>
            <a:spLocks noGrp="1"/>
          </p:cNvSpPr>
          <p:nvPr>
            <p:ph type="sldNum" idx="3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9D1ACAE-8175-4E5B-9B09-C3456EEACD84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0" name="Google Shape;739;p4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1200" cy="299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1200" cy="299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5120" cy="26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65" name="Google Shape;745;p4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66" name="Google Shape;747;p4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67" name="PlaceHolder 1"/>
          <p:cNvSpPr>
            <a:spLocks noGrp="1"/>
          </p:cNvSpPr>
          <p:nvPr>
            <p:ph type="sldNum" idx="3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F74559B-302F-4F73-B217-D104E17A60D8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8" name="Google Shape;749;p4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900360" y="3109320"/>
            <a:ext cx="5043240" cy="2999160"/>
          </a:xfrm>
          <a:prstGeom prst="rect">
            <a:avLst/>
          </a:prstGeom>
          <a:noFill/>
          <a:ln w="0">
            <a:noFill/>
          </a:ln>
        </p:spPr>
        <p:txBody>
          <a:bodyPr lIns="91440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title"/>
          </p:nvPr>
        </p:nvSpPr>
        <p:spPr>
          <a:xfrm>
            <a:off x="900360" y="1190880"/>
            <a:ext cx="388512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2" name="Google Shape;754;p4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8680" y="237960"/>
            <a:ext cx="6684120" cy="502560"/>
          </a:xfrm>
          <a:prstGeom prst="rect">
            <a:avLst/>
          </a:prstGeom>
          <a:noFill/>
          <a:ln w="0">
            <a:noFill/>
          </a:ln>
        </p:spPr>
        <p:txBody>
          <a:bodyPr lIns="0" rIns="122040" tIns="122040" bIns="1220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520200" y="1238040"/>
            <a:ext cx="11166120" cy="4550760"/>
          </a:xfrm>
          <a:prstGeom prst="rect">
            <a:avLst/>
          </a:prstGeom>
          <a:noFill/>
          <a:ln w="0">
            <a:noFill/>
          </a:ln>
        </p:spPr>
        <p:txBody>
          <a:bodyPr lIns="0" rIns="122040" tIns="122040" bIns="1220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dt" idx="37"/>
          </p:nvPr>
        </p:nvSpPr>
        <p:spPr>
          <a:xfrm>
            <a:off x="304920" y="4237560"/>
            <a:ext cx="1421640" cy="24264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ftr" idx="38"/>
          </p:nvPr>
        </p:nvSpPr>
        <p:spPr>
          <a:xfrm>
            <a:off x="2082960" y="4237560"/>
            <a:ext cx="1929960" cy="24264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9"/>
          </p:nvPr>
        </p:nvSpPr>
        <p:spPr>
          <a:xfrm>
            <a:off x="4368960" y="4237560"/>
            <a:ext cx="1421640" cy="24264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D21F59-0A4B-405F-8C7C-0C19120C9F98}" type="slidenum">
              <a:rPr b="0" lang="en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21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6080" cy="96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81" name="Google Shape;763;p5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82" name="Google Shape;765;p50"/>
          <p:cNvCxnSpPr/>
          <p:nvPr/>
        </p:nvCxnSpPr>
        <p:spPr>
          <a:xfrm flipV="1">
            <a:off x="447480" y="6400800"/>
            <a:ext cx="72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83" name="PlaceHolder 2"/>
          <p:cNvSpPr>
            <a:spLocks noGrp="1"/>
          </p:cNvSpPr>
          <p:nvPr>
            <p:ph type="sldNum" idx="4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420DBF2-ED90-4B68-9383-D58F2F925A2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4" name="Google Shape;767;p50"/>
          <p:cNvSpPr/>
          <p:nvPr/>
        </p:nvSpPr>
        <p:spPr>
          <a:xfrm>
            <a:off x="10068120" y="270000"/>
            <a:ext cx="161856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en" sz="700" strike="noStrike" u="none">
                <a:solidFill>
                  <a:srgbClr val="666666"/>
                </a:solidFill>
                <a:effectLst/>
                <a:uFillTx/>
                <a:latin typeface="Overpass"/>
                <a:ea typeface="Overpass"/>
              </a:rPr>
              <a:t>CONFIDENTIAL </a:t>
            </a:r>
            <a:r>
              <a:rPr b="0" lang="en" sz="700" strike="noStrike" u="none">
                <a:solidFill>
                  <a:srgbClr val="666666"/>
                </a:solidFill>
                <a:effectLst/>
                <a:uFillTx/>
                <a:latin typeface="Overpass Light"/>
                <a:ea typeface="Overpass Light"/>
              </a:rPr>
              <a:t>Designator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19;p3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4280" cy="19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22;p3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" name="Google Shape;23;p3" descr=""/>
          <p:cNvPicPr/>
          <p:nvPr/>
        </p:nvPicPr>
        <p:blipFill>
          <a:blip r:embed="rId4"/>
          <a:stretch/>
        </p:blipFill>
        <p:spPr>
          <a:xfrm>
            <a:off x="7542720" y="3470400"/>
            <a:ext cx="281880" cy="28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" name="Google Shape;24;p3" descr=""/>
          <p:cNvPicPr/>
          <p:nvPr/>
        </p:nvPicPr>
        <p:blipFill>
          <a:blip r:embed="rId5"/>
          <a:stretch/>
        </p:blipFill>
        <p:spPr>
          <a:xfrm>
            <a:off x="7542720" y="2778480"/>
            <a:ext cx="281880" cy="28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Google Shape;25;p3" descr=""/>
          <p:cNvPicPr/>
          <p:nvPr/>
        </p:nvPicPr>
        <p:blipFill>
          <a:blip r:embed="rId6"/>
          <a:stretch/>
        </p:blipFill>
        <p:spPr>
          <a:xfrm>
            <a:off x="7542720" y="2086560"/>
            <a:ext cx="281880" cy="28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Google Shape;26;p3" descr=""/>
          <p:cNvPicPr/>
          <p:nvPr/>
        </p:nvPicPr>
        <p:blipFill>
          <a:blip r:embed="rId7"/>
          <a:stretch/>
        </p:blipFill>
        <p:spPr>
          <a:xfrm>
            <a:off x="7542720" y="4161960"/>
            <a:ext cx="281880" cy="28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Google Shape;27;p3"/>
          <p:cNvSpPr/>
          <p:nvPr/>
        </p:nvSpPr>
        <p:spPr>
          <a:xfrm>
            <a:off x="7960320" y="1999800"/>
            <a:ext cx="2992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28;p3"/>
          <p:cNvSpPr/>
          <p:nvPr/>
        </p:nvSpPr>
        <p:spPr>
          <a:xfrm>
            <a:off x="7960320" y="2691720"/>
            <a:ext cx="2992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29;p3"/>
          <p:cNvSpPr/>
          <p:nvPr/>
        </p:nvSpPr>
        <p:spPr>
          <a:xfrm>
            <a:off x="7960320" y="3383640"/>
            <a:ext cx="2992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facebook.com/redhatinc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30;p3"/>
          <p:cNvSpPr/>
          <p:nvPr/>
        </p:nvSpPr>
        <p:spPr>
          <a:xfrm>
            <a:off x="7960320" y="4075200"/>
            <a:ext cx="2992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39" name="Google Shape;31;p3"/>
          <p:cNvCxnSpPr/>
          <p:nvPr/>
        </p:nvCxnSpPr>
        <p:spPr>
          <a:xfrm flipV="1">
            <a:off x="447480" y="0"/>
            <a:ext cx="720" cy="228312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cxnSp>
        <p:nvCxnSpPr>
          <p:cNvPr id="40" name="Google Shape;32;p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sp>
        <p:nvSpPr>
          <p:cNvPr id="41" name="PlaceHolder 2"/>
          <p:cNvSpPr>
            <a:spLocks noGrp="1"/>
          </p:cNvSpPr>
          <p:nvPr>
            <p:ph type="sldNum" idx="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7F706CF-F7CC-44E3-A5CD-C68D9074A90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Google Shape;56;p6"/>
          <p:cNvSpPr/>
          <p:nvPr/>
        </p:nvSpPr>
        <p:spPr>
          <a:xfrm>
            <a:off x="-5040" y="0"/>
            <a:ext cx="9021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7" name="Google Shape;57;p6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8" name="Google Shape;58;p6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89" name="Google Shape;59;p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520" cy="21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ldNum" idx="4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3A6260C-0D0F-49F0-8F05-AFCB2B990EE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92" name="Google Shape;65;p6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440" cy="6857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2"/>
          </p:nvPr>
        </p:nvSpPr>
        <p:spPr>
          <a:xfrm>
            <a:off x="11296440" y="6217560"/>
            <a:ext cx="731160" cy="5241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E40FAEA3-3FE0-424C-AADC-97517E97CFD4}" type="slidenum">
              <a: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21</a:t>
            </a:fld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PlaceHolder 1"/>
          <p:cNvSpPr>
            <a:spLocks noGrp="1"/>
          </p:cNvSpPr>
          <p:nvPr>
            <p:ph type="body"/>
          </p:nvPr>
        </p:nvSpPr>
        <p:spPr>
          <a:xfrm>
            <a:off x="914400" y="1397160"/>
            <a:ext cx="10362600" cy="38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ftr" idx="43"/>
          </p:nvPr>
        </p:nvSpPr>
        <p:spPr>
          <a:xfrm>
            <a:off x="609480" y="6400800"/>
            <a:ext cx="9549720" cy="36432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0" bIns="2448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44"/>
          </p:nvPr>
        </p:nvSpPr>
        <p:spPr>
          <a:xfrm>
            <a:off x="-101520" y="6400800"/>
            <a:ext cx="710640" cy="36432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0" bIns="244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trike="noStrike" u="none">
                <a:solidFill>
                  <a:schemeClr val="lt1"/>
                </a:solidFill>
                <a:effectLst/>
                <a:uFillTx/>
                <a:latin typeface="Overpass"/>
                <a:ea typeface="Overpas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1CB1C1-D8FF-4252-8D88-46EF12BA10D9}" type="slidenum">
              <a:rPr b="0" lang="en" sz="1100" strike="noStrike" u="none">
                <a:solidFill>
                  <a:schemeClr val="lt1"/>
                </a:solidFill>
                <a:effectLst/>
                <a:uFillTx/>
                <a:latin typeface="Overpass"/>
                <a:ea typeface="Overpass"/>
              </a:rPr>
              <a:t>21</a:t>
            </a:fld>
            <a:endParaRPr b="0" lang="en-US" sz="11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title"/>
          </p:nvPr>
        </p:nvSpPr>
        <p:spPr>
          <a:xfrm>
            <a:off x="914400" y="0"/>
            <a:ext cx="10362600" cy="137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914400" y="2209680"/>
            <a:ext cx="1036260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 type="body"/>
          </p:nvPr>
        </p:nvSpPr>
        <p:spPr>
          <a:xfrm>
            <a:off x="914400" y="3429000"/>
            <a:ext cx="10362600" cy="243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05" name="Google Shape;781;p5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06" name="Google Shape;782;p5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07" name="PlaceHolder 1"/>
          <p:cNvSpPr>
            <a:spLocks noGrp="1"/>
          </p:cNvSpPr>
          <p:nvPr>
            <p:ph type="sldNum" idx="4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D468B9A-7AE3-4FC4-B724-86E27B43143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08" name="Google Shape;784;p5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160" cy="210456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12" name="Google Shape;124;p1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13" name="Google Shape;125;p1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514" name="Google Shape;128;p13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5" name="PlaceHolder 2"/>
          <p:cNvSpPr>
            <a:spLocks noGrp="1"/>
          </p:cNvSpPr>
          <p:nvPr>
            <p:ph type="sldNum" idx="4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3ADE572-9193-43E8-8E24-F47FB6EA7B1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17" name="Google Shape;791;p5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18" name="Google Shape;792;p5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19" name="PlaceHolder 1"/>
          <p:cNvSpPr>
            <a:spLocks noGrp="1"/>
          </p:cNvSpPr>
          <p:nvPr>
            <p:ph type="sldNum" idx="4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718DFF8-7BA2-4432-ADF8-D6E0C029D43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20" name="Google Shape;794;p5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2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3" name="Google Shape;801;p5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24" name="Google Shape;802;p5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25" name="Google Shape;803;p5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26" name="Google Shape;805;p55"/>
          <p:cNvCxnSpPr/>
          <p:nvPr/>
        </p:nvCxnSpPr>
        <p:spPr>
          <a:xfrm>
            <a:off x="7885800" y="4439160"/>
            <a:ext cx="720" cy="1405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28" name="Google Shape;813;p5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PlaceHolder 2"/>
          <p:cNvSpPr>
            <a:spLocks noGrp="1"/>
          </p:cNvSpPr>
          <p:nvPr>
            <p:ph type="sldNum" idx="4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764ABF6-A831-4632-A3C0-D783BCC5821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Google Shape;816;p5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2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2" name="Google Shape;818;p56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33" name="Google Shape;819;p5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34" name="Google Shape;820;p5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36" name="Google Shape;825;p5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7" name="PlaceHolder 2"/>
          <p:cNvSpPr>
            <a:spLocks noGrp="1"/>
          </p:cNvSpPr>
          <p:nvPr>
            <p:ph type="sldNum" idx="4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34CD7AC-9337-4BB9-9316-3172180399B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8" name="Google Shape;828;p56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" name="Google Shape;830;p57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41" name="Google Shape;831;p5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42" name="Google Shape;832;p5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4" name="Google Shape;837;p5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PlaceHolder 2"/>
          <p:cNvSpPr>
            <a:spLocks noGrp="1"/>
          </p:cNvSpPr>
          <p:nvPr>
            <p:ph type="sldNum" idx="5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76AB440-72CB-4E2B-9F84-B2363768180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6" name="Google Shape;840;p57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3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8" name="Google Shape;842;p58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49" name="Google Shape;843;p5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50" name="Google Shape;844;p5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51" name="Google Shape;846;p58"/>
          <p:cNvCxnSpPr/>
          <p:nvPr/>
        </p:nvCxnSpPr>
        <p:spPr>
          <a:xfrm>
            <a:off x="4305960" y="4229640"/>
            <a:ext cx="720" cy="1558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52" name="Google Shape;847;p58"/>
          <p:cNvCxnSpPr/>
          <p:nvPr/>
        </p:nvCxnSpPr>
        <p:spPr>
          <a:xfrm>
            <a:off x="7885800" y="4229640"/>
            <a:ext cx="720" cy="15580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4" name="Google Shape;856;p5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5" name="PlaceHolder 2"/>
          <p:cNvSpPr>
            <a:spLocks noGrp="1"/>
          </p:cNvSpPr>
          <p:nvPr>
            <p:ph type="sldNum" idx="5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D8AF208-A037-4260-B92E-DE1D112314A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6" name="Google Shape;859;p58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3" name="Google Shape;206;p2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4" name="Google Shape;207;p2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5" name="PlaceHolder 1"/>
          <p:cNvSpPr>
            <a:spLocks noGrp="1"/>
          </p:cNvSpPr>
          <p:nvPr>
            <p:ph type="sldNum" idx="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519C6D5-49DC-4C4E-8152-0DCC43E059A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" name="Google Shape;209;p2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" name="Google Shape;211;p21" descr=""/>
          <p:cNvPicPr/>
          <p:nvPr/>
        </p:nvPicPr>
        <p:blipFill>
          <a:blip r:embed="rId3"/>
          <a:stretch/>
        </p:blipFill>
        <p:spPr>
          <a:xfrm>
            <a:off x="1743480" y="2296440"/>
            <a:ext cx="8704080" cy="324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5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" name="Google Shape;861;p59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59" name="Google Shape;862;p5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60" name="Google Shape;863;p5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61" name="Google Shape;865;p59"/>
          <p:cNvCxnSpPr/>
          <p:nvPr/>
        </p:nvCxnSpPr>
        <p:spPr>
          <a:xfrm>
            <a:off x="3416400" y="3677760"/>
            <a:ext cx="720" cy="152856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62" name="Google Shape;866;p59"/>
          <p:cNvCxnSpPr/>
          <p:nvPr/>
        </p:nvCxnSpPr>
        <p:spPr>
          <a:xfrm>
            <a:off x="6095880" y="3677760"/>
            <a:ext cx="720" cy="152856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63" name="Google Shape;867;p59"/>
          <p:cNvCxnSpPr/>
          <p:nvPr/>
        </p:nvCxnSpPr>
        <p:spPr>
          <a:xfrm>
            <a:off x="8775360" y="3677760"/>
            <a:ext cx="720" cy="152856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5" name="Google Shape;878;p5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6" name="PlaceHolder 2"/>
          <p:cNvSpPr>
            <a:spLocks noGrp="1"/>
          </p:cNvSpPr>
          <p:nvPr>
            <p:ph type="sldNum" idx="5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5DC922C-855C-4643-B489-46D1756CCD2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7" name="Google Shape;881;p59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6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9" name="Google Shape;883;p60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70" name="Google Shape;884;p6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1" name="Google Shape;885;p6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73" name="Google Shape;897;p6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4" name="PlaceHolder 2"/>
          <p:cNvSpPr>
            <a:spLocks noGrp="1"/>
          </p:cNvSpPr>
          <p:nvPr>
            <p:ph type="sldNum" idx="5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631EA45-AEDD-46F4-97E7-8CD606ADE82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5" name="Google Shape;900;p60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" name="Google Shape;67;p7"/>
          <p:cNvSpPr/>
          <p:nvPr/>
        </p:nvSpPr>
        <p:spPr>
          <a:xfrm>
            <a:off x="-5040" y="0"/>
            <a:ext cx="9021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8" name="Google Shape;68;p7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9" name="Google Shape;69;p7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80" name="Google Shape;70;p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520" cy="192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sldNum" idx="5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5FFFD19-18E6-400D-939E-C3E6ECFE785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83" name="Google Shape;75;p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440" cy="6857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9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5" name="Google Shape;902;p61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86" name="Google Shape;903;p6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87" name="Google Shape;904;p6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588" name="Google Shape;906;p61" descr=""/>
          <p:cNvPicPr/>
          <p:nvPr/>
        </p:nvPicPr>
        <p:blipFill>
          <a:blip r:embed="rId2"/>
          <a:stretch/>
        </p:blipFill>
        <p:spPr>
          <a:xfrm>
            <a:off x="1743480" y="2296440"/>
            <a:ext cx="8704080" cy="324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0" name="Google Shape;912;p6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1" name="PlaceHolder 2"/>
          <p:cNvSpPr>
            <a:spLocks noGrp="1"/>
          </p:cNvSpPr>
          <p:nvPr>
            <p:ph type="sldNum" idx="5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C271C81-257C-46E7-86A9-159147E672D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2" name="Google Shape;915;p6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8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4" name="Google Shape;917;p62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5" name="Google Shape;918;p62" descr=""/>
          <p:cNvPicPr/>
          <p:nvPr/>
        </p:nvPicPr>
        <p:blipFill>
          <a:blip r:embed="rId2"/>
          <a:stretch/>
        </p:blipFill>
        <p:spPr>
          <a:xfrm>
            <a:off x="6413400" y="204480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6" name="Google Shape;919;p62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97" name="Google Shape;920;p6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98" name="Google Shape;921;p6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99" name="Google Shape;923;p62"/>
          <p:cNvCxnSpPr/>
          <p:nvPr/>
        </p:nvCxnSpPr>
        <p:spPr>
          <a:xfrm>
            <a:off x="6098760" y="2796120"/>
            <a:ext cx="720" cy="29242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01" name="Google Shape;930;p62" descr=""/>
          <p:cNvPicPr/>
          <p:nvPr/>
        </p:nvPicPr>
        <p:blipFill>
          <a:blip r:embed="rId4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2" name="PlaceHolder 2"/>
          <p:cNvSpPr>
            <a:spLocks noGrp="1"/>
          </p:cNvSpPr>
          <p:nvPr>
            <p:ph type="sldNum" idx="5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B33623-3AFD-48DF-AFD0-49142A2546A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603" name="Google Shape;932;p62"/>
          <p:cNvCxnSpPr/>
          <p:nvPr/>
        </p:nvCxnSpPr>
        <p:spPr>
          <a:xfrm>
            <a:off x="1366200" y="4884120"/>
            <a:ext cx="156960" cy="72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cxnSp>
        <p:nvCxnSpPr>
          <p:cNvPr id="604" name="Google Shape;933;p62"/>
          <p:cNvCxnSpPr/>
          <p:nvPr/>
        </p:nvCxnSpPr>
        <p:spPr>
          <a:xfrm>
            <a:off x="6552360" y="4884120"/>
            <a:ext cx="156960" cy="72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605" name="Google Shape;935;p62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07" name="Google Shape;134;p1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08" name="Google Shape;135;p1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609" name="Google Shape;137;p14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0" name="PlaceHolder 1"/>
          <p:cNvSpPr>
            <a:spLocks noGrp="1"/>
          </p:cNvSpPr>
          <p:nvPr>
            <p:ph type="sldNum" idx="5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A3EED3F-DCFF-4598-92D8-EBF0EA329A1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9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2" name="Google Shape;937;p63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13" name="Google Shape;938;p63" descr=""/>
          <p:cNvPicPr/>
          <p:nvPr/>
        </p:nvPicPr>
        <p:blipFill>
          <a:blip r:embed="rId2"/>
          <a:stretch/>
        </p:blipFill>
        <p:spPr>
          <a:xfrm>
            <a:off x="821088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4" name="Google Shape;939;p63" descr=""/>
          <p:cNvPicPr/>
          <p:nvPr/>
        </p:nvPicPr>
        <p:blipFill>
          <a:blip r:embed="rId3"/>
          <a:stretch/>
        </p:blipFill>
        <p:spPr>
          <a:xfrm>
            <a:off x="462780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5" name="Google Shape;940;p63" descr=""/>
          <p:cNvPicPr/>
          <p:nvPr/>
        </p:nvPicPr>
        <p:blipFill>
          <a:blip r:embed="rId4"/>
          <a:stretch/>
        </p:blipFill>
        <p:spPr>
          <a:xfrm>
            <a:off x="104472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16" name="Google Shape;941;p6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17" name="Google Shape;942;p6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18" name="Google Shape;944;p63"/>
          <p:cNvCxnSpPr/>
          <p:nvPr/>
        </p:nvCxnSpPr>
        <p:spPr>
          <a:xfrm>
            <a:off x="4307400" y="2776680"/>
            <a:ext cx="720" cy="23032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619" name="Google Shape;945;p63"/>
          <p:cNvCxnSpPr/>
          <p:nvPr/>
        </p:nvCxnSpPr>
        <p:spPr>
          <a:xfrm>
            <a:off x="7890480" y="2776680"/>
            <a:ext cx="720" cy="23032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1" name="Google Shape;954;p63" descr=""/>
          <p:cNvPicPr/>
          <p:nvPr/>
        </p:nvPicPr>
        <p:blipFill>
          <a:blip r:embed="rId5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2" name="PlaceHolder 2"/>
          <p:cNvSpPr>
            <a:spLocks noGrp="1"/>
          </p:cNvSpPr>
          <p:nvPr>
            <p:ph type="sldNum" idx="5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8A67AC5-EE0C-43A7-BC67-AA33FC7082A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3" name="Google Shape;957;p63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0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5" name="Google Shape;959;p64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626" name="Google Shape;960;p6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27" name="Google Shape;961;p6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28" name="Google Shape;967;p64"/>
          <p:cNvSpPr/>
          <p:nvPr/>
        </p:nvSpPr>
        <p:spPr>
          <a:xfrm>
            <a:off x="88956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9" name="Google Shape;968;p64"/>
          <p:cNvSpPr/>
          <p:nvPr/>
        </p:nvSpPr>
        <p:spPr>
          <a:xfrm>
            <a:off x="88956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0" name="Google Shape;969;p64"/>
          <p:cNvSpPr/>
          <p:nvPr/>
        </p:nvSpPr>
        <p:spPr>
          <a:xfrm>
            <a:off x="88956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1" name="Google Shape;970;p64"/>
          <p:cNvSpPr/>
          <p:nvPr/>
        </p:nvSpPr>
        <p:spPr>
          <a:xfrm>
            <a:off x="88956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2" name="Google Shape;971;p64"/>
          <p:cNvSpPr/>
          <p:nvPr/>
        </p:nvSpPr>
        <p:spPr>
          <a:xfrm>
            <a:off x="88956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3" name="Google Shape;972;p64"/>
          <p:cNvSpPr/>
          <p:nvPr/>
        </p:nvSpPr>
        <p:spPr>
          <a:xfrm>
            <a:off x="88956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4" name="Google Shape;973;p64"/>
          <p:cNvSpPr/>
          <p:nvPr/>
        </p:nvSpPr>
        <p:spPr>
          <a:xfrm>
            <a:off x="88956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5" name="Google Shape;974;p64"/>
          <p:cNvSpPr/>
          <p:nvPr/>
        </p:nvSpPr>
        <p:spPr>
          <a:xfrm>
            <a:off x="88956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6" name="Google Shape;975;p64"/>
          <p:cNvSpPr/>
          <p:nvPr/>
        </p:nvSpPr>
        <p:spPr>
          <a:xfrm>
            <a:off x="88956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7" name="Google Shape;976;p64"/>
          <p:cNvSpPr/>
          <p:nvPr/>
        </p:nvSpPr>
        <p:spPr>
          <a:xfrm>
            <a:off x="88956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8" name="Google Shape;977;p64"/>
          <p:cNvSpPr/>
          <p:nvPr/>
        </p:nvSpPr>
        <p:spPr>
          <a:xfrm>
            <a:off x="158616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9" name="Google Shape;978;p64"/>
          <p:cNvSpPr/>
          <p:nvPr/>
        </p:nvSpPr>
        <p:spPr>
          <a:xfrm>
            <a:off x="158616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0" name="Google Shape;979;p64"/>
          <p:cNvSpPr/>
          <p:nvPr/>
        </p:nvSpPr>
        <p:spPr>
          <a:xfrm>
            <a:off x="158616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1" name="Google Shape;980;p64"/>
          <p:cNvSpPr/>
          <p:nvPr/>
        </p:nvSpPr>
        <p:spPr>
          <a:xfrm>
            <a:off x="158616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2" name="Google Shape;981;p64"/>
          <p:cNvSpPr/>
          <p:nvPr/>
        </p:nvSpPr>
        <p:spPr>
          <a:xfrm>
            <a:off x="158616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3" name="Google Shape;982;p64"/>
          <p:cNvSpPr/>
          <p:nvPr/>
        </p:nvSpPr>
        <p:spPr>
          <a:xfrm>
            <a:off x="158616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4" name="Google Shape;983;p64"/>
          <p:cNvSpPr/>
          <p:nvPr/>
        </p:nvSpPr>
        <p:spPr>
          <a:xfrm>
            <a:off x="158616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5" name="Google Shape;984;p64"/>
          <p:cNvSpPr/>
          <p:nvPr/>
        </p:nvSpPr>
        <p:spPr>
          <a:xfrm>
            <a:off x="158616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6" name="Google Shape;985;p64"/>
          <p:cNvSpPr/>
          <p:nvPr/>
        </p:nvSpPr>
        <p:spPr>
          <a:xfrm>
            <a:off x="158616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7" name="Google Shape;986;p64"/>
          <p:cNvSpPr/>
          <p:nvPr/>
        </p:nvSpPr>
        <p:spPr>
          <a:xfrm>
            <a:off x="158616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8" name="Google Shape;987;p64"/>
          <p:cNvSpPr/>
          <p:nvPr/>
        </p:nvSpPr>
        <p:spPr>
          <a:xfrm>
            <a:off x="228240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9" name="Google Shape;988;p64"/>
          <p:cNvSpPr/>
          <p:nvPr/>
        </p:nvSpPr>
        <p:spPr>
          <a:xfrm>
            <a:off x="228240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0" name="Google Shape;989;p64"/>
          <p:cNvSpPr/>
          <p:nvPr/>
        </p:nvSpPr>
        <p:spPr>
          <a:xfrm>
            <a:off x="228240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1" name="Google Shape;990;p64"/>
          <p:cNvSpPr/>
          <p:nvPr/>
        </p:nvSpPr>
        <p:spPr>
          <a:xfrm>
            <a:off x="228240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2" name="Google Shape;991;p64"/>
          <p:cNvSpPr/>
          <p:nvPr/>
        </p:nvSpPr>
        <p:spPr>
          <a:xfrm>
            <a:off x="228240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3" name="Google Shape;992;p64"/>
          <p:cNvSpPr/>
          <p:nvPr/>
        </p:nvSpPr>
        <p:spPr>
          <a:xfrm>
            <a:off x="228240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4" name="Google Shape;993;p64"/>
          <p:cNvSpPr/>
          <p:nvPr/>
        </p:nvSpPr>
        <p:spPr>
          <a:xfrm>
            <a:off x="228240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5" name="Google Shape;994;p64"/>
          <p:cNvSpPr/>
          <p:nvPr/>
        </p:nvSpPr>
        <p:spPr>
          <a:xfrm>
            <a:off x="228240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6" name="Google Shape;995;p64"/>
          <p:cNvSpPr/>
          <p:nvPr/>
        </p:nvSpPr>
        <p:spPr>
          <a:xfrm>
            <a:off x="228240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7" name="Google Shape;996;p64"/>
          <p:cNvSpPr/>
          <p:nvPr/>
        </p:nvSpPr>
        <p:spPr>
          <a:xfrm>
            <a:off x="228240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8" name="Google Shape;997;p64"/>
          <p:cNvSpPr/>
          <p:nvPr/>
        </p:nvSpPr>
        <p:spPr>
          <a:xfrm>
            <a:off x="297900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9" name="Google Shape;998;p64"/>
          <p:cNvSpPr/>
          <p:nvPr/>
        </p:nvSpPr>
        <p:spPr>
          <a:xfrm>
            <a:off x="297900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" name="Google Shape;999;p64"/>
          <p:cNvSpPr/>
          <p:nvPr/>
        </p:nvSpPr>
        <p:spPr>
          <a:xfrm>
            <a:off x="297900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1" name="Google Shape;1000;p64"/>
          <p:cNvSpPr/>
          <p:nvPr/>
        </p:nvSpPr>
        <p:spPr>
          <a:xfrm>
            <a:off x="297900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2" name="Google Shape;1001;p64"/>
          <p:cNvSpPr/>
          <p:nvPr/>
        </p:nvSpPr>
        <p:spPr>
          <a:xfrm>
            <a:off x="297900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3" name="Google Shape;1002;p64"/>
          <p:cNvSpPr/>
          <p:nvPr/>
        </p:nvSpPr>
        <p:spPr>
          <a:xfrm>
            <a:off x="297900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4" name="Google Shape;1003;p64"/>
          <p:cNvSpPr/>
          <p:nvPr/>
        </p:nvSpPr>
        <p:spPr>
          <a:xfrm>
            <a:off x="297900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5" name="Google Shape;1004;p64"/>
          <p:cNvSpPr/>
          <p:nvPr/>
        </p:nvSpPr>
        <p:spPr>
          <a:xfrm>
            <a:off x="297900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6" name="Google Shape;1005;p64"/>
          <p:cNvSpPr/>
          <p:nvPr/>
        </p:nvSpPr>
        <p:spPr>
          <a:xfrm>
            <a:off x="297900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7" name="Google Shape;1006;p64"/>
          <p:cNvSpPr/>
          <p:nvPr/>
        </p:nvSpPr>
        <p:spPr>
          <a:xfrm>
            <a:off x="297900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8" name="Google Shape;1007;p64"/>
          <p:cNvSpPr/>
          <p:nvPr/>
        </p:nvSpPr>
        <p:spPr>
          <a:xfrm>
            <a:off x="367560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" name="Google Shape;1008;p64"/>
          <p:cNvSpPr/>
          <p:nvPr/>
        </p:nvSpPr>
        <p:spPr>
          <a:xfrm>
            <a:off x="367560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" name="Google Shape;1009;p64"/>
          <p:cNvSpPr/>
          <p:nvPr/>
        </p:nvSpPr>
        <p:spPr>
          <a:xfrm>
            <a:off x="367560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1" name="Google Shape;1010;p64"/>
          <p:cNvSpPr/>
          <p:nvPr/>
        </p:nvSpPr>
        <p:spPr>
          <a:xfrm>
            <a:off x="367560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2" name="Google Shape;1011;p64"/>
          <p:cNvSpPr/>
          <p:nvPr/>
        </p:nvSpPr>
        <p:spPr>
          <a:xfrm>
            <a:off x="367560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3" name="Google Shape;1012;p64"/>
          <p:cNvSpPr/>
          <p:nvPr/>
        </p:nvSpPr>
        <p:spPr>
          <a:xfrm>
            <a:off x="367560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4" name="Google Shape;1013;p64"/>
          <p:cNvSpPr/>
          <p:nvPr/>
        </p:nvSpPr>
        <p:spPr>
          <a:xfrm>
            <a:off x="367560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5" name="Google Shape;1014;p64"/>
          <p:cNvSpPr/>
          <p:nvPr/>
        </p:nvSpPr>
        <p:spPr>
          <a:xfrm>
            <a:off x="367560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6" name="Google Shape;1015;p64"/>
          <p:cNvSpPr/>
          <p:nvPr/>
        </p:nvSpPr>
        <p:spPr>
          <a:xfrm>
            <a:off x="367560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7" name="Google Shape;1016;p64"/>
          <p:cNvSpPr/>
          <p:nvPr/>
        </p:nvSpPr>
        <p:spPr>
          <a:xfrm>
            <a:off x="367560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8" name="Google Shape;1017;p64"/>
          <p:cNvSpPr/>
          <p:nvPr/>
        </p:nvSpPr>
        <p:spPr>
          <a:xfrm>
            <a:off x="437184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9" name="Google Shape;1018;p64"/>
          <p:cNvSpPr/>
          <p:nvPr/>
        </p:nvSpPr>
        <p:spPr>
          <a:xfrm>
            <a:off x="437184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0" name="Google Shape;1019;p64"/>
          <p:cNvSpPr/>
          <p:nvPr/>
        </p:nvSpPr>
        <p:spPr>
          <a:xfrm>
            <a:off x="437184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1" name="Google Shape;1020;p64"/>
          <p:cNvSpPr/>
          <p:nvPr/>
        </p:nvSpPr>
        <p:spPr>
          <a:xfrm>
            <a:off x="437184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2" name="Google Shape;1021;p64"/>
          <p:cNvSpPr/>
          <p:nvPr/>
        </p:nvSpPr>
        <p:spPr>
          <a:xfrm>
            <a:off x="437184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3" name="Google Shape;1022;p64"/>
          <p:cNvSpPr/>
          <p:nvPr/>
        </p:nvSpPr>
        <p:spPr>
          <a:xfrm>
            <a:off x="437184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4" name="Google Shape;1023;p64"/>
          <p:cNvSpPr/>
          <p:nvPr/>
        </p:nvSpPr>
        <p:spPr>
          <a:xfrm>
            <a:off x="437184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5" name="Google Shape;1024;p64"/>
          <p:cNvSpPr/>
          <p:nvPr/>
        </p:nvSpPr>
        <p:spPr>
          <a:xfrm>
            <a:off x="437184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6" name="Google Shape;1025;p64"/>
          <p:cNvSpPr/>
          <p:nvPr/>
        </p:nvSpPr>
        <p:spPr>
          <a:xfrm>
            <a:off x="437184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7" name="Google Shape;1026;p64"/>
          <p:cNvSpPr/>
          <p:nvPr/>
        </p:nvSpPr>
        <p:spPr>
          <a:xfrm>
            <a:off x="437184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8" name="Google Shape;1027;p64"/>
          <p:cNvSpPr/>
          <p:nvPr/>
        </p:nvSpPr>
        <p:spPr>
          <a:xfrm>
            <a:off x="506844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9" name="Google Shape;1028;p64"/>
          <p:cNvSpPr/>
          <p:nvPr/>
        </p:nvSpPr>
        <p:spPr>
          <a:xfrm>
            <a:off x="506844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0" name="Google Shape;1029;p64"/>
          <p:cNvSpPr/>
          <p:nvPr/>
        </p:nvSpPr>
        <p:spPr>
          <a:xfrm>
            <a:off x="506844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1" name="Google Shape;1030;p64"/>
          <p:cNvSpPr/>
          <p:nvPr/>
        </p:nvSpPr>
        <p:spPr>
          <a:xfrm>
            <a:off x="506844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2" name="Google Shape;1031;p64"/>
          <p:cNvSpPr/>
          <p:nvPr/>
        </p:nvSpPr>
        <p:spPr>
          <a:xfrm>
            <a:off x="506844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3" name="Google Shape;1032;p64"/>
          <p:cNvSpPr/>
          <p:nvPr/>
        </p:nvSpPr>
        <p:spPr>
          <a:xfrm>
            <a:off x="506844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4" name="Google Shape;1033;p64"/>
          <p:cNvSpPr/>
          <p:nvPr/>
        </p:nvSpPr>
        <p:spPr>
          <a:xfrm>
            <a:off x="506844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5" name="Google Shape;1034;p64"/>
          <p:cNvSpPr/>
          <p:nvPr/>
        </p:nvSpPr>
        <p:spPr>
          <a:xfrm>
            <a:off x="506844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6" name="Google Shape;1035;p64"/>
          <p:cNvSpPr/>
          <p:nvPr/>
        </p:nvSpPr>
        <p:spPr>
          <a:xfrm>
            <a:off x="506844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7" name="Google Shape;1036;p64"/>
          <p:cNvSpPr/>
          <p:nvPr/>
        </p:nvSpPr>
        <p:spPr>
          <a:xfrm>
            <a:off x="506844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8" name="Google Shape;1037;p64"/>
          <p:cNvSpPr/>
          <p:nvPr/>
        </p:nvSpPr>
        <p:spPr>
          <a:xfrm>
            <a:off x="576468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9" name="Google Shape;1038;p64"/>
          <p:cNvSpPr/>
          <p:nvPr/>
        </p:nvSpPr>
        <p:spPr>
          <a:xfrm>
            <a:off x="576468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0" name="Google Shape;1039;p64"/>
          <p:cNvSpPr/>
          <p:nvPr/>
        </p:nvSpPr>
        <p:spPr>
          <a:xfrm>
            <a:off x="576468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1" name="Google Shape;1040;p64"/>
          <p:cNvSpPr/>
          <p:nvPr/>
        </p:nvSpPr>
        <p:spPr>
          <a:xfrm>
            <a:off x="576468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Google Shape;1041;p64"/>
          <p:cNvSpPr/>
          <p:nvPr/>
        </p:nvSpPr>
        <p:spPr>
          <a:xfrm>
            <a:off x="576468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3" name="Google Shape;1042;p64"/>
          <p:cNvSpPr/>
          <p:nvPr/>
        </p:nvSpPr>
        <p:spPr>
          <a:xfrm>
            <a:off x="576468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4" name="Google Shape;1043;p64"/>
          <p:cNvSpPr/>
          <p:nvPr/>
        </p:nvSpPr>
        <p:spPr>
          <a:xfrm>
            <a:off x="576468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5" name="Google Shape;1044;p64"/>
          <p:cNvSpPr/>
          <p:nvPr/>
        </p:nvSpPr>
        <p:spPr>
          <a:xfrm>
            <a:off x="576468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6" name="Google Shape;1045;p64"/>
          <p:cNvSpPr/>
          <p:nvPr/>
        </p:nvSpPr>
        <p:spPr>
          <a:xfrm>
            <a:off x="576468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7" name="Google Shape;1046;p64"/>
          <p:cNvSpPr/>
          <p:nvPr/>
        </p:nvSpPr>
        <p:spPr>
          <a:xfrm>
            <a:off x="576468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8" name="Google Shape;1047;p64"/>
          <p:cNvSpPr/>
          <p:nvPr/>
        </p:nvSpPr>
        <p:spPr>
          <a:xfrm>
            <a:off x="646128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9" name="Google Shape;1048;p64"/>
          <p:cNvSpPr/>
          <p:nvPr/>
        </p:nvSpPr>
        <p:spPr>
          <a:xfrm>
            <a:off x="646128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0" name="Google Shape;1049;p64"/>
          <p:cNvSpPr/>
          <p:nvPr/>
        </p:nvSpPr>
        <p:spPr>
          <a:xfrm>
            <a:off x="646128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1" name="Google Shape;1050;p64"/>
          <p:cNvSpPr/>
          <p:nvPr/>
        </p:nvSpPr>
        <p:spPr>
          <a:xfrm>
            <a:off x="646128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2" name="Google Shape;1051;p64"/>
          <p:cNvSpPr/>
          <p:nvPr/>
        </p:nvSpPr>
        <p:spPr>
          <a:xfrm>
            <a:off x="646128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3" name="Google Shape;1052;p64"/>
          <p:cNvSpPr/>
          <p:nvPr/>
        </p:nvSpPr>
        <p:spPr>
          <a:xfrm>
            <a:off x="646128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4" name="Google Shape;1053;p64"/>
          <p:cNvSpPr/>
          <p:nvPr/>
        </p:nvSpPr>
        <p:spPr>
          <a:xfrm>
            <a:off x="646128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5" name="Google Shape;1054;p64"/>
          <p:cNvSpPr/>
          <p:nvPr/>
        </p:nvSpPr>
        <p:spPr>
          <a:xfrm>
            <a:off x="646128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6" name="Google Shape;1055;p64"/>
          <p:cNvSpPr/>
          <p:nvPr/>
        </p:nvSpPr>
        <p:spPr>
          <a:xfrm>
            <a:off x="646128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7" name="Google Shape;1056;p64"/>
          <p:cNvSpPr/>
          <p:nvPr/>
        </p:nvSpPr>
        <p:spPr>
          <a:xfrm>
            <a:off x="646128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8" name="Google Shape;1057;p64"/>
          <p:cNvSpPr/>
          <p:nvPr/>
        </p:nvSpPr>
        <p:spPr>
          <a:xfrm>
            <a:off x="715788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9" name="Google Shape;1058;p64"/>
          <p:cNvSpPr/>
          <p:nvPr/>
        </p:nvSpPr>
        <p:spPr>
          <a:xfrm>
            <a:off x="715788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0" name="Google Shape;1059;p64"/>
          <p:cNvSpPr/>
          <p:nvPr/>
        </p:nvSpPr>
        <p:spPr>
          <a:xfrm>
            <a:off x="715788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1" name="Google Shape;1060;p64"/>
          <p:cNvSpPr/>
          <p:nvPr/>
        </p:nvSpPr>
        <p:spPr>
          <a:xfrm>
            <a:off x="715788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2" name="Google Shape;1061;p64"/>
          <p:cNvSpPr/>
          <p:nvPr/>
        </p:nvSpPr>
        <p:spPr>
          <a:xfrm>
            <a:off x="715788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3" name="Google Shape;1062;p64"/>
          <p:cNvSpPr/>
          <p:nvPr/>
        </p:nvSpPr>
        <p:spPr>
          <a:xfrm>
            <a:off x="715788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4" name="Google Shape;1063;p64"/>
          <p:cNvSpPr/>
          <p:nvPr/>
        </p:nvSpPr>
        <p:spPr>
          <a:xfrm>
            <a:off x="715788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5" name="Google Shape;1064;p64"/>
          <p:cNvSpPr/>
          <p:nvPr/>
        </p:nvSpPr>
        <p:spPr>
          <a:xfrm>
            <a:off x="715788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" name="Google Shape;1065;p64"/>
          <p:cNvSpPr/>
          <p:nvPr/>
        </p:nvSpPr>
        <p:spPr>
          <a:xfrm>
            <a:off x="715788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7" name="Google Shape;1066;p64"/>
          <p:cNvSpPr/>
          <p:nvPr/>
        </p:nvSpPr>
        <p:spPr>
          <a:xfrm>
            <a:off x="715788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8" name="Google Shape;1067;p64"/>
          <p:cNvSpPr/>
          <p:nvPr/>
        </p:nvSpPr>
        <p:spPr>
          <a:xfrm>
            <a:off x="88956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9" name="Google Shape;1068;p64"/>
          <p:cNvSpPr/>
          <p:nvPr/>
        </p:nvSpPr>
        <p:spPr>
          <a:xfrm>
            <a:off x="88956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0" name="Google Shape;1069;p64"/>
          <p:cNvSpPr/>
          <p:nvPr/>
        </p:nvSpPr>
        <p:spPr>
          <a:xfrm>
            <a:off x="88956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1" name="Google Shape;1070;p64"/>
          <p:cNvSpPr/>
          <p:nvPr/>
        </p:nvSpPr>
        <p:spPr>
          <a:xfrm>
            <a:off x="88956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" name="Google Shape;1071;p64"/>
          <p:cNvSpPr/>
          <p:nvPr/>
        </p:nvSpPr>
        <p:spPr>
          <a:xfrm>
            <a:off x="88956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3" name="Google Shape;1072;p64"/>
          <p:cNvSpPr/>
          <p:nvPr/>
        </p:nvSpPr>
        <p:spPr>
          <a:xfrm>
            <a:off x="88956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4" name="Google Shape;1073;p64"/>
          <p:cNvSpPr/>
          <p:nvPr/>
        </p:nvSpPr>
        <p:spPr>
          <a:xfrm>
            <a:off x="88956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Google Shape;1074;p64"/>
          <p:cNvSpPr/>
          <p:nvPr/>
        </p:nvSpPr>
        <p:spPr>
          <a:xfrm>
            <a:off x="88956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6" name="Google Shape;1075;p64"/>
          <p:cNvSpPr/>
          <p:nvPr/>
        </p:nvSpPr>
        <p:spPr>
          <a:xfrm>
            <a:off x="88956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7" name="Google Shape;1076;p64"/>
          <p:cNvSpPr/>
          <p:nvPr/>
        </p:nvSpPr>
        <p:spPr>
          <a:xfrm>
            <a:off x="88956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8" name="Google Shape;1077;p64"/>
          <p:cNvSpPr/>
          <p:nvPr/>
        </p:nvSpPr>
        <p:spPr>
          <a:xfrm>
            <a:off x="158616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9" name="Google Shape;1078;p64"/>
          <p:cNvSpPr/>
          <p:nvPr/>
        </p:nvSpPr>
        <p:spPr>
          <a:xfrm>
            <a:off x="158616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0" name="Google Shape;1079;p64"/>
          <p:cNvSpPr/>
          <p:nvPr/>
        </p:nvSpPr>
        <p:spPr>
          <a:xfrm>
            <a:off x="158616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1" name="Google Shape;1080;p64"/>
          <p:cNvSpPr/>
          <p:nvPr/>
        </p:nvSpPr>
        <p:spPr>
          <a:xfrm>
            <a:off x="158616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2" name="Google Shape;1081;p64"/>
          <p:cNvSpPr/>
          <p:nvPr/>
        </p:nvSpPr>
        <p:spPr>
          <a:xfrm>
            <a:off x="158616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3" name="Google Shape;1082;p64"/>
          <p:cNvSpPr/>
          <p:nvPr/>
        </p:nvSpPr>
        <p:spPr>
          <a:xfrm>
            <a:off x="158616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4" name="Google Shape;1083;p64"/>
          <p:cNvSpPr/>
          <p:nvPr/>
        </p:nvSpPr>
        <p:spPr>
          <a:xfrm>
            <a:off x="158616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5" name="Google Shape;1084;p64"/>
          <p:cNvSpPr/>
          <p:nvPr/>
        </p:nvSpPr>
        <p:spPr>
          <a:xfrm>
            <a:off x="158616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6" name="Google Shape;1085;p64"/>
          <p:cNvSpPr/>
          <p:nvPr/>
        </p:nvSpPr>
        <p:spPr>
          <a:xfrm>
            <a:off x="158616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7" name="Google Shape;1086;p64"/>
          <p:cNvSpPr/>
          <p:nvPr/>
        </p:nvSpPr>
        <p:spPr>
          <a:xfrm>
            <a:off x="158616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8" name="Google Shape;1087;p64"/>
          <p:cNvSpPr/>
          <p:nvPr/>
        </p:nvSpPr>
        <p:spPr>
          <a:xfrm>
            <a:off x="228240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9" name="Google Shape;1088;p64"/>
          <p:cNvSpPr/>
          <p:nvPr/>
        </p:nvSpPr>
        <p:spPr>
          <a:xfrm>
            <a:off x="228240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0" name="Google Shape;1089;p64"/>
          <p:cNvSpPr/>
          <p:nvPr/>
        </p:nvSpPr>
        <p:spPr>
          <a:xfrm>
            <a:off x="228240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1" name="Google Shape;1090;p64"/>
          <p:cNvSpPr/>
          <p:nvPr/>
        </p:nvSpPr>
        <p:spPr>
          <a:xfrm>
            <a:off x="228240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2" name="Google Shape;1091;p64"/>
          <p:cNvSpPr/>
          <p:nvPr/>
        </p:nvSpPr>
        <p:spPr>
          <a:xfrm>
            <a:off x="228240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3" name="Google Shape;1092;p64"/>
          <p:cNvSpPr/>
          <p:nvPr/>
        </p:nvSpPr>
        <p:spPr>
          <a:xfrm>
            <a:off x="228240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4" name="Google Shape;1093;p64"/>
          <p:cNvSpPr/>
          <p:nvPr/>
        </p:nvSpPr>
        <p:spPr>
          <a:xfrm>
            <a:off x="228240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5" name="Google Shape;1094;p64"/>
          <p:cNvSpPr/>
          <p:nvPr/>
        </p:nvSpPr>
        <p:spPr>
          <a:xfrm>
            <a:off x="228240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6" name="Google Shape;1095;p64"/>
          <p:cNvSpPr/>
          <p:nvPr/>
        </p:nvSpPr>
        <p:spPr>
          <a:xfrm>
            <a:off x="228240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7" name="Google Shape;1096;p64"/>
          <p:cNvSpPr/>
          <p:nvPr/>
        </p:nvSpPr>
        <p:spPr>
          <a:xfrm>
            <a:off x="228240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8" name="Google Shape;1097;p64"/>
          <p:cNvSpPr/>
          <p:nvPr/>
        </p:nvSpPr>
        <p:spPr>
          <a:xfrm>
            <a:off x="297900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9" name="Google Shape;1098;p64"/>
          <p:cNvSpPr/>
          <p:nvPr/>
        </p:nvSpPr>
        <p:spPr>
          <a:xfrm>
            <a:off x="297900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1099;p64"/>
          <p:cNvSpPr/>
          <p:nvPr/>
        </p:nvSpPr>
        <p:spPr>
          <a:xfrm>
            <a:off x="297900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1" name="Google Shape;1100;p64"/>
          <p:cNvSpPr/>
          <p:nvPr/>
        </p:nvSpPr>
        <p:spPr>
          <a:xfrm>
            <a:off x="297900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2" name="Google Shape;1101;p64"/>
          <p:cNvSpPr/>
          <p:nvPr/>
        </p:nvSpPr>
        <p:spPr>
          <a:xfrm>
            <a:off x="297900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3" name="Google Shape;1102;p64"/>
          <p:cNvSpPr/>
          <p:nvPr/>
        </p:nvSpPr>
        <p:spPr>
          <a:xfrm>
            <a:off x="297900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4" name="Google Shape;1103;p64"/>
          <p:cNvSpPr/>
          <p:nvPr/>
        </p:nvSpPr>
        <p:spPr>
          <a:xfrm>
            <a:off x="297900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5" name="Google Shape;1104;p64"/>
          <p:cNvSpPr/>
          <p:nvPr/>
        </p:nvSpPr>
        <p:spPr>
          <a:xfrm>
            <a:off x="297900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6" name="Google Shape;1105;p64"/>
          <p:cNvSpPr/>
          <p:nvPr/>
        </p:nvSpPr>
        <p:spPr>
          <a:xfrm>
            <a:off x="297900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7" name="Google Shape;1106;p64"/>
          <p:cNvSpPr/>
          <p:nvPr/>
        </p:nvSpPr>
        <p:spPr>
          <a:xfrm>
            <a:off x="297900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8" name="Google Shape;1107;p64"/>
          <p:cNvSpPr/>
          <p:nvPr/>
        </p:nvSpPr>
        <p:spPr>
          <a:xfrm>
            <a:off x="367560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9" name="Google Shape;1108;p64"/>
          <p:cNvSpPr/>
          <p:nvPr/>
        </p:nvSpPr>
        <p:spPr>
          <a:xfrm>
            <a:off x="367560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0" name="Google Shape;1109;p64"/>
          <p:cNvSpPr/>
          <p:nvPr/>
        </p:nvSpPr>
        <p:spPr>
          <a:xfrm>
            <a:off x="367560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1" name="Google Shape;1110;p64"/>
          <p:cNvSpPr/>
          <p:nvPr/>
        </p:nvSpPr>
        <p:spPr>
          <a:xfrm>
            <a:off x="367560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2" name="Google Shape;1111;p64"/>
          <p:cNvSpPr/>
          <p:nvPr/>
        </p:nvSpPr>
        <p:spPr>
          <a:xfrm>
            <a:off x="367560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3" name="Google Shape;1112;p64"/>
          <p:cNvSpPr/>
          <p:nvPr/>
        </p:nvSpPr>
        <p:spPr>
          <a:xfrm>
            <a:off x="367560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4" name="Google Shape;1113;p64"/>
          <p:cNvSpPr/>
          <p:nvPr/>
        </p:nvSpPr>
        <p:spPr>
          <a:xfrm>
            <a:off x="367560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5" name="Google Shape;1114;p64"/>
          <p:cNvSpPr/>
          <p:nvPr/>
        </p:nvSpPr>
        <p:spPr>
          <a:xfrm>
            <a:off x="367560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6" name="Google Shape;1115;p64"/>
          <p:cNvSpPr/>
          <p:nvPr/>
        </p:nvSpPr>
        <p:spPr>
          <a:xfrm>
            <a:off x="367560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1116;p64"/>
          <p:cNvSpPr/>
          <p:nvPr/>
        </p:nvSpPr>
        <p:spPr>
          <a:xfrm>
            <a:off x="367560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8" name="Google Shape;1117;p64"/>
          <p:cNvSpPr/>
          <p:nvPr/>
        </p:nvSpPr>
        <p:spPr>
          <a:xfrm>
            <a:off x="437184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9" name="Google Shape;1118;p64"/>
          <p:cNvSpPr/>
          <p:nvPr/>
        </p:nvSpPr>
        <p:spPr>
          <a:xfrm>
            <a:off x="437184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0" name="Google Shape;1119;p64"/>
          <p:cNvSpPr/>
          <p:nvPr/>
        </p:nvSpPr>
        <p:spPr>
          <a:xfrm>
            <a:off x="437184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1" name="Google Shape;1120;p64"/>
          <p:cNvSpPr/>
          <p:nvPr/>
        </p:nvSpPr>
        <p:spPr>
          <a:xfrm>
            <a:off x="437184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1121;p64"/>
          <p:cNvSpPr/>
          <p:nvPr/>
        </p:nvSpPr>
        <p:spPr>
          <a:xfrm>
            <a:off x="437184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3" name="Google Shape;1122;p64"/>
          <p:cNvSpPr/>
          <p:nvPr/>
        </p:nvSpPr>
        <p:spPr>
          <a:xfrm>
            <a:off x="437184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4" name="Google Shape;1123;p64"/>
          <p:cNvSpPr/>
          <p:nvPr/>
        </p:nvSpPr>
        <p:spPr>
          <a:xfrm>
            <a:off x="437184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5" name="Google Shape;1124;p64"/>
          <p:cNvSpPr/>
          <p:nvPr/>
        </p:nvSpPr>
        <p:spPr>
          <a:xfrm>
            <a:off x="437184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6" name="Google Shape;1125;p64"/>
          <p:cNvSpPr/>
          <p:nvPr/>
        </p:nvSpPr>
        <p:spPr>
          <a:xfrm>
            <a:off x="437184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7" name="Google Shape;1126;p64"/>
          <p:cNvSpPr/>
          <p:nvPr/>
        </p:nvSpPr>
        <p:spPr>
          <a:xfrm>
            <a:off x="437184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8" name="Google Shape;1127;p64"/>
          <p:cNvSpPr/>
          <p:nvPr/>
        </p:nvSpPr>
        <p:spPr>
          <a:xfrm>
            <a:off x="506844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9" name="Google Shape;1128;p64"/>
          <p:cNvSpPr/>
          <p:nvPr/>
        </p:nvSpPr>
        <p:spPr>
          <a:xfrm>
            <a:off x="506844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0" name="Google Shape;1129;p64"/>
          <p:cNvSpPr/>
          <p:nvPr/>
        </p:nvSpPr>
        <p:spPr>
          <a:xfrm>
            <a:off x="506844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1" name="Google Shape;1130;p64"/>
          <p:cNvSpPr/>
          <p:nvPr/>
        </p:nvSpPr>
        <p:spPr>
          <a:xfrm>
            <a:off x="506844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2" name="Google Shape;1131;p64"/>
          <p:cNvSpPr/>
          <p:nvPr/>
        </p:nvSpPr>
        <p:spPr>
          <a:xfrm>
            <a:off x="506844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3" name="Google Shape;1132;p64"/>
          <p:cNvSpPr/>
          <p:nvPr/>
        </p:nvSpPr>
        <p:spPr>
          <a:xfrm>
            <a:off x="506844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4" name="Google Shape;1133;p64"/>
          <p:cNvSpPr/>
          <p:nvPr/>
        </p:nvSpPr>
        <p:spPr>
          <a:xfrm>
            <a:off x="506844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5" name="Google Shape;1134;p64"/>
          <p:cNvSpPr/>
          <p:nvPr/>
        </p:nvSpPr>
        <p:spPr>
          <a:xfrm>
            <a:off x="506844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6" name="Google Shape;1135;p64"/>
          <p:cNvSpPr/>
          <p:nvPr/>
        </p:nvSpPr>
        <p:spPr>
          <a:xfrm>
            <a:off x="506844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7" name="Google Shape;1136;p64"/>
          <p:cNvSpPr/>
          <p:nvPr/>
        </p:nvSpPr>
        <p:spPr>
          <a:xfrm>
            <a:off x="506844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8" name="Google Shape;1137;p64"/>
          <p:cNvSpPr/>
          <p:nvPr/>
        </p:nvSpPr>
        <p:spPr>
          <a:xfrm>
            <a:off x="576468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9" name="Google Shape;1138;p64"/>
          <p:cNvSpPr/>
          <p:nvPr/>
        </p:nvSpPr>
        <p:spPr>
          <a:xfrm>
            <a:off x="576468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0" name="Google Shape;1139;p64"/>
          <p:cNvSpPr/>
          <p:nvPr/>
        </p:nvSpPr>
        <p:spPr>
          <a:xfrm>
            <a:off x="576468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1" name="Google Shape;1140;p64"/>
          <p:cNvSpPr/>
          <p:nvPr/>
        </p:nvSpPr>
        <p:spPr>
          <a:xfrm>
            <a:off x="576468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2" name="Google Shape;1141;p64"/>
          <p:cNvSpPr/>
          <p:nvPr/>
        </p:nvSpPr>
        <p:spPr>
          <a:xfrm>
            <a:off x="576468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3" name="Google Shape;1142;p64"/>
          <p:cNvSpPr/>
          <p:nvPr/>
        </p:nvSpPr>
        <p:spPr>
          <a:xfrm>
            <a:off x="576468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4" name="Google Shape;1143;p64"/>
          <p:cNvSpPr/>
          <p:nvPr/>
        </p:nvSpPr>
        <p:spPr>
          <a:xfrm>
            <a:off x="576468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5" name="Google Shape;1144;p64"/>
          <p:cNvSpPr/>
          <p:nvPr/>
        </p:nvSpPr>
        <p:spPr>
          <a:xfrm>
            <a:off x="576468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6" name="Google Shape;1145;p64"/>
          <p:cNvSpPr/>
          <p:nvPr/>
        </p:nvSpPr>
        <p:spPr>
          <a:xfrm>
            <a:off x="576468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7" name="Google Shape;1146;p64"/>
          <p:cNvSpPr/>
          <p:nvPr/>
        </p:nvSpPr>
        <p:spPr>
          <a:xfrm>
            <a:off x="576468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8" name="Google Shape;1147;p64"/>
          <p:cNvSpPr/>
          <p:nvPr/>
        </p:nvSpPr>
        <p:spPr>
          <a:xfrm>
            <a:off x="646128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9" name="Google Shape;1148;p64"/>
          <p:cNvSpPr/>
          <p:nvPr/>
        </p:nvSpPr>
        <p:spPr>
          <a:xfrm>
            <a:off x="646128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0" name="Google Shape;1149;p64"/>
          <p:cNvSpPr/>
          <p:nvPr/>
        </p:nvSpPr>
        <p:spPr>
          <a:xfrm>
            <a:off x="646128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1" name="Google Shape;1150;p64"/>
          <p:cNvSpPr/>
          <p:nvPr/>
        </p:nvSpPr>
        <p:spPr>
          <a:xfrm>
            <a:off x="646128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2" name="Google Shape;1151;p64"/>
          <p:cNvSpPr/>
          <p:nvPr/>
        </p:nvSpPr>
        <p:spPr>
          <a:xfrm>
            <a:off x="646128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3" name="Google Shape;1152;p64"/>
          <p:cNvSpPr/>
          <p:nvPr/>
        </p:nvSpPr>
        <p:spPr>
          <a:xfrm>
            <a:off x="646128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4" name="Google Shape;1153;p64"/>
          <p:cNvSpPr/>
          <p:nvPr/>
        </p:nvSpPr>
        <p:spPr>
          <a:xfrm>
            <a:off x="646128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5" name="Google Shape;1154;p64"/>
          <p:cNvSpPr/>
          <p:nvPr/>
        </p:nvSpPr>
        <p:spPr>
          <a:xfrm>
            <a:off x="646128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6" name="Google Shape;1155;p64"/>
          <p:cNvSpPr/>
          <p:nvPr/>
        </p:nvSpPr>
        <p:spPr>
          <a:xfrm>
            <a:off x="646128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7" name="Google Shape;1156;p64"/>
          <p:cNvSpPr/>
          <p:nvPr/>
        </p:nvSpPr>
        <p:spPr>
          <a:xfrm>
            <a:off x="646128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8" name="Google Shape;1157;p64"/>
          <p:cNvSpPr/>
          <p:nvPr/>
        </p:nvSpPr>
        <p:spPr>
          <a:xfrm>
            <a:off x="715788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9" name="Google Shape;1158;p64"/>
          <p:cNvSpPr/>
          <p:nvPr/>
        </p:nvSpPr>
        <p:spPr>
          <a:xfrm>
            <a:off x="715788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0" name="Google Shape;1159;p64"/>
          <p:cNvSpPr/>
          <p:nvPr/>
        </p:nvSpPr>
        <p:spPr>
          <a:xfrm>
            <a:off x="715788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1" name="Google Shape;1160;p64"/>
          <p:cNvSpPr/>
          <p:nvPr/>
        </p:nvSpPr>
        <p:spPr>
          <a:xfrm>
            <a:off x="715788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2" name="Google Shape;1161;p64"/>
          <p:cNvSpPr/>
          <p:nvPr/>
        </p:nvSpPr>
        <p:spPr>
          <a:xfrm>
            <a:off x="715788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3" name="Google Shape;1162;p64"/>
          <p:cNvSpPr/>
          <p:nvPr/>
        </p:nvSpPr>
        <p:spPr>
          <a:xfrm>
            <a:off x="715788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4" name="Google Shape;1163;p64"/>
          <p:cNvSpPr/>
          <p:nvPr/>
        </p:nvSpPr>
        <p:spPr>
          <a:xfrm>
            <a:off x="715788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5" name="Google Shape;1164;p64"/>
          <p:cNvSpPr/>
          <p:nvPr/>
        </p:nvSpPr>
        <p:spPr>
          <a:xfrm>
            <a:off x="715788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6" name="Google Shape;1165;p64"/>
          <p:cNvSpPr/>
          <p:nvPr/>
        </p:nvSpPr>
        <p:spPr>
          <a:xfrm>
            <a:off x="715788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7" name="Google Shape;1166;p64"/>
          <p:cNvSpPr/>
          <p:nvPr/>
        </p:nvSpPr>
        <p:spPr>
          <a:xfrm>
            <a:off x="715788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29" name="Google Shape;1169;p6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0" name="PlaceHolder 2"/>
          <p:cNvSpPr>
            <a:spLocks noGrp="1"/>
          </p:cNvSpPr>
          <p:nvPr>
            <p:ph type="sldNum" idx="5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0E9A425-40A1-4D30-9969-C81F29CA4DB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1" name="Google Shape;1172;p6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1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3" name="Google Shape;1174;p6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34" name="Google Shape;1175;p6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35" name="Google Shape;1176;p6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7" name="Google Shape;1187;p6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8" name="PlaceHolder 2"/>
          <p:cNvSpPr>
            <a:spLocks noGrp="1"/>
          </p:cNvSpPr>
          <p:nvPr>
            <p:ph type="sldNum" idx="6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C115A02-C7BB-42D9-AF7A-77DF1B20A85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9" name="Google Shape;1190;p6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3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192;p66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42" name="Google Shape;1195;p6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43" name="Google Shape;1196;p6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44" name="Google Shape;1199;p66"/>
          <p:cNvCxnSpPr/>
          <p:nvPr/>
        </p:nvCxnSpPr>
        <p:spPr>
          <a:xfrm>
            <a:off x="7885800" y="3677040"/>
            <a:ext cx="720" cy="1405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6" name="Google Shape;1206;p6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7" name="PlaceHolder 2"/>
          <p:cNvSpPr>
            <a:spLocks noGrp="1"/>
          </p:cNvSpPr>
          <p:nvPr>
            <p:ph type="sldNum" idx="6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E41D723-D8C9-4F58-A10D-984F2C72877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8" name="Google Shape;1209;p66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0" name="Google Shape;220;p2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1" name="Google Shape;221;p2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2" name="PlaceHolder 1"/>
          <p:cNvSpPr>
            <a:spLocks noGrp="1"/>
          </p:cNvSpPr>
          <p:nvPr>
            <p:ph type="sldNum" idx="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5B49EE4-3BF2-4791-BBE4-914BC8A22D8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3" name="Google Shape;223;p2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4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0" name="Google Shape;1211;p67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51" name="Google Shape;1215;p6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52" name="Google Shape;1216;p6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53" name="Google Shape;1218;p67"/>
          <p:cNvCxnSpPr/>
          <p:nvPr/>
        </p:nvCxnSpPr>
        <p:spPr>
          <a:xfrm>
            <a:off x="4305960" y="2660760"/>
            <a:ext cx="720" cy="2557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854" name="Google Shape;1219;p67"/>
          <p:cNvCxnSpPr/>
          <p:nvPr/>
        </p:nvCxnSpPr>
        <p:spPr>
          <a:xfrm>
            <a:off x="7885800" y="2660760"/>
            <a:ext cx="720" cy="2557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6" name="Google Shape;1228;p6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7" name="PlaceHolder 2"/>
          <p:cNvSpPr>
            <a:spLocks noGrp="1"/>
          </p:cNvSpPr>
          <p:nvPr>
            <p:ph type="sldNum" idx="6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AC2444B-D0DB-4395-9AB6-7242DFB22A6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8" name="Google Shape;1231;p67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5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0" name="Google Shape;1233;p68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61" name="Google Shape;1234;p6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62" name="Google Shape;1235;p6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64" name="Google Shape;1245;p6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5" name="PlaceHolder 2"/>
          <p:cNvSpPr>
            <a:spLocks noGrp="1"/>
          </p:cNvSpPr>
          <p:nvPr>
            <p:ph type="sldNum" idx="6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B234CAA-FC7B-4CC4-9FFC-A5610E88547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6" name="Google Shape;1248;p68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rior white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6080" cy="96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69" name="Google Shape;1251;p6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70" name="Google Shape;1253;p69"/>
          <p:cNvCxnSpPr/>
          <p:nvPr/>
        </p:nvCxnSpPr>
        <p:spPr>
          <a:xfrm flipV="1">
            <a:off x="447480" y="6400800"/>
            <a:ext cx="72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71" name="PlaceHolder 2"/>
          <p:cNvSpPr>
            <a:spLocks noGrp="1"/>
          </p:cNvSpPr>
          <p:nvPr>
            <p:ph type="sldNum" idx="6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7C03CFA-1BE8-4797-B0CF-88F5785B620D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72" name="Google Shape;1255;p6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102320" y="0"/>
            <a:ext cx="9986760" cy="14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sldNum" idx="65"/>
          </p:nvPr>
        </p:nvSpPr>
        <p:spPr>
          <a:xfrm>
            <a:off x="137880" y="6311880"/>
            <a:ext cx="480240" cy="5241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12E73B62-EED0-4C85-8635-BB357697F74C}" type="slidenum">
              <a: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21</a:t>
            </a:fld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body"/>
          </p:nvPr>
        </p:nvSpPr>
        <p:spPr>
          <a:xfrm>
            <a:off x="1102320" y="2167920"/>
            <a:ext cx="9986760" cy="352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169640" y="2657880"/>
            <a:ext cx="9871200" cy="15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79" name="Google Shape;81;p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80" name="PlaceHolder 2"/>
          <p:cNvSpPr>
            <a:spLocks noGrp="1"/>
          </p:cNvSpPr>
          <p:nvPr>
            <p:ph type="sldNum" idx="6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62F2D26-A2EF-4B1B-9A10-637D95CCD39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81" name="Google Shape;83;p8" descr=""/>
          <p:cNvPicPr/>
          <p:nvPr/>
        </p:nvPicPr>
        <p:blipFill>
          <a:blip r:embed="rId2"/>
          <a:stretch/>
        </p:blipFill>
        <p:spPr>
          <a:xfrm>
            <a:off x="1238400" y="761040"/>
            <a:ext cx="2942280" cy="575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6080" cy="966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84" name="Google Shape;1264;p7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85" name="Google Shape;1266;p71"/>
          <p:cNvCxnSpPr/>
          <p:nvPr/>
        </p:nvCxnSpPr>
        <p:spPr>
          <a:xfrm flipV="1">
            <a:off x="447480" y="6400800"/>
            <a:ext cx="72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86" name="PlaceHolder 2"/>
          <p:cNvSpPr>
            <a:spLocks noGrp="1"/>
          </p:cNvSpPr>
          <p:nvPr>
            <p:ph type="sldNum" idx="6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E5E5A3B-3354-48EB-AB23-6714113D7FFA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7" name="Google Shape;1268;p71"/>
          <p:cNvSpPr/>
          <p:nvPr/>
        </p:nvSpPr>
        <p:spPr>
          <a:xfrm>
            <a:off x="10068120" y="270000"/>
            <a:ext cx="161856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en" sz="700" strike="noStrike" u="none">
                <a:solidFill>
                  <a:srgbClr val="666666"/>
                </a:solidFill>
                <a:effectLst/>
                <a:uFillTx/>
                <a:latin typeface="Overpass"/>
                <a:ea typeface="Overpass"/>
              </a:rPr>
              <a:t>CONFIDENTIAL </a:t>
            </a:r>
            <a:r>
              <a:rPr b="0" lang="en" sz="700" strike="noStrike" u="none">
                <a:solidFill>
                  <a:srgbClr val="666666"/>
                </a:solidFill>
                <a:effectLst/>
                <a:uFillTx/>
                <a:latin typeface="Overpass Light"/>
                <a:ea typeface="Overpass Light"/>
              </a:rPr>
              <a:t>Designator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8" name="Google Shape;1269;p7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0" name="Google Shape;140;p15"/>
          <p:cNvSpPr/>
          <p:nvPr/>
        </p:nvSpPr>
        <p:spPr>
          <a:xfrm>
            <a:off x="10080" y="0"/>
            <a:ext cx="8715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1280" cy="30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92" name="Google Shape;142;p1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893" name="Google Shape;144;p15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94" name="Google Shape;145;p15"/>
          <p:cNvCxnSpPr/>
          <p:nvPr/>
        </p:nvCxnSpPr>
        <p:spPr>
          <a:xfrm>
            <a:off x="2075760" y="1653480"/>
            <a:ext cx="1391760" cy="7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95" name="PlaceHolder 2"/>
          <p:cNvSpPr>
            <a:spLocks noGrp="1"/>
          </p:cNvSpPr>
          <p:nvPr>
            <p:ph type="sldNum" idx="6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2DAE135-713D-45A5-BC79-3B5175087C5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7" name="Google Shape;1272;p72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8" name="Google Shape;1273;p72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99" name="Google Shape;1274;p7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520" cy="21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sldNum" idx="6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D7DDEB-7309-488A-BE5E-112121E64DE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6760" cy="38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04" name="Google Shape;1282;p7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905" name="Google Shape;1284;p7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6" name="PlaceHolder 2"/>
          <p:cNvSpPr>
            <a:spLocks noGrp="1"/>
          </p:cNvSpPr>
          <p:nvPr>
            <p:ph type="sldNum" idx="7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64BEF79-FFF5-4B9C-8531-5C9E7C496C0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08" name="Google Shape;1287;p7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09" name="Google Shape;1289;p74"/>
          <p:cNvCxnSpPr/>
          <p:nvPr/>
        </p:nvCxnSpPr>
        <p:spPr>
          <a:xfrm flipV="1">
            <a:off x="447480" y="6400800"/>
            <a:ext cx="72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10" name="PlaceHolder 1"/>
          <p:cNvSpPr>
            <a:spLocks noGrp="1"/>
          </p:cNvSpPr>
          <p:nvPr>
            <p:ph type="sldNum" idx="7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25D5CD3-AD66-4C7B-A517-7A654DA8E99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11" name="Google Shape;1291;p7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2" name="PlaceHolder 2"/>
          <p:cNvSpPr>
            <a:spLocks noGrp="1"/>
          </p:cNvSpPr>
          <p:nvPr>
            <p:ph type="body"/>
          </p:nvPr>
        </p:nvSpPr>
        <p:spPr>
          <a:xfrm>
            <a:off x="995040" y="1318680"/>
            <a:ext cx="8387280" cy="439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6" name="Google Shape;228;p2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" name="Google Shape;229;p2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8" name="PlaceHolder 2"/>
          <p:cNvSpPr>
            <a:spLocks noGrp="1"/>
          </p:cNvSpPr>
          <p:nvPr>
            <p:ph type="sldNum" idx="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AA8AF94-E750-4802-9D28-56D593A6BEA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9" name="Google Shape;231;p2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14" name="Google Shape;1296;p7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15" name="Google Shape;1297;p7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916" name="Google Shape;1299;p75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7" name="PlaceHolder 1"/>
          <p:cNvSpPr>
            <a:spLocks noGrp="1"/>
          </p:cNvSpPr>
          <p:nvPr>
            <p:ph type="sldNum" idx="7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700FA0C-3C23-456C-BD7F-34B43941E72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9" name="Google Shape;1302;p76"/>
          <p:cNvSpPr/>
          <p:nvPr/>
        </p:nvSpPr>
        <p:spPr>
          <a:xfrm>
            <a:off x="9617040" y="5878800"/>
            <a:ext cx="2574360" cy="97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0" name="Google Shape;1303;p76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21" name="Google Shape;1304;p7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520" cy="192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" name="Google Shape;1308;p76"/>
          <p:cNvSpPr/>
          <p:nvPr/>
        </p:nvSpPr>
        <p:spPr>
          <a:xfrm>
            <a:off x="5903280" y="4669200"/>
            <a:ext cx="255996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4" name="Google Shape;1309;p76"/>
          <p:cNvSpPr/>
          <p:nvPr/>
        </p:nvSpPr>
        <p:spPr>
          <a:xfrm>
            <a:off x="5903280" y="5174280"/>
            <a:ext cx="255996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5" name="Google Shape;1310;p76"/>
          <p:cNvSpPr/>
          <p:nvPr/>
        </p:nvSpPr>
        <p:spPr>
          <a:xfrm>
            <a:off x="8815680" y="4669200"/>
            <a:ext cx="255996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Text"/>
                <a:ea typeface="Red Hat Text"/>
              </a:rPr>
              <a:t>facebook.com/redhatinc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6" name="Google Shape;1311;p76"/>
          <p:cNvSpPr/>
          <p:nvPr/>
        </p:nvSpPr>
        <p:spPr>
          <a:xfrm>
            <a:off x="8815680" y="5174280"/>
            <a:ext cx="255996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7" name="Google Shape;1312;p76" descr=""/>
          <p:cNvPicPr/>
          <p:nvPr/>
        </p:nvPicPr>
        <p:blipFill>
          <a:blip r:embed="rId4"/>
          <a:srcRect l="2508" t="0" r="2496" b="0"/>
          <a:stretch/>
        </p:blipFill>
        <p:spPr>
          <a:xfrm>
            <a:off x="8586360" y="5174280"/>
            <a:ext cx="228240" cy="2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8" name="Google Shape;1313;p76" descr=""/>
          <p:cNvPicPr/>
          <p:nvPr/>
        </p:nvPicPr>
        <p:blipFill>
          <a:blip r:embed="rId5"/>
          <a:srcRect l="2508" t="0" r="2496" b="0"/>
          <a:stretch/>
        </p:blipFill>
        <p:spPr>
          <a:xfrm>
            <a:off x="8586360" y="4669200"/>
            <a:ext cx="228240" cy="2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9" name="Google Shape;1314;p76" descr=""/>
          <p:cNvPicPr/>
          <p:nvPr/>
        </p:nvPicPr>
        <p:blipFill>
          <a:blip r:embed="rId6"/>
          <a:srcRect l="2508" t="0" r="2496" b="0"/>
          <a:stretch/>
        </p:blipFill>
        <p:spPr>
          <a:xfrm>
            <a:off x="5660640" y="5174280"/>
            <a:ext cx="228240" cy="2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0" name="Google Shape;1315;p76" descr=""/>
          <p:cNvPicPr/>
          <p:nvPr/>
        </p:nvPicPr>
        <p:blipFill>
          <a:blip r:embed="rId7"/>
          <a:srcRect l="2508" t="0" r="2496" b="0"/>
          <a:stretch/>
        </p:blipFill>
        <p:spPr>
          <a:xfrm>
            <a:off x="5660640" y="4669200"/>
            <a:ext cx="228240" cy="24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1" name="PlaceHolder 2"/>
          <p:cNvSpPr>
            <a:spLocks noGrp="1"/>
          </p:cNvSpPr>
          <p:nvPr>
            <p:ph type="sldNum" idx="7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26F5EE1-FD92-4843-BF31-A30AA4D62B0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33" name="Google Shape;1319;p7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34" name="Google Shape;1320;p77"/>
          <p:cNvCxnSpPr/>
          <p:nvPr/>
        </p:nvCxnSpPr>
        <p:spPr>
          <a:xfrm flipV="1">
            <a:off x="447480" y="6401520"/>
            <a:ext cx="72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35" name="PlaceHolder 1"/>
          <p:cNvSpPr>
            <a:spLocks noGrp="1"/>
          </p:cNvSpPr>
          <p:nvPr>
            <p:ph type="sldNum" idx="7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B6EF47A-97B0-4175-88D8-CCF45FC0F584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36" name="Google Shape;1322;p7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884880" y="8719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39" name="Google Shape;1327;p7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40" name="Google Shape;1328;p78"/>
          <p:cNvCxnSpPr/>
          <p:nvPr/>
        </p:nvCxnSpPr>
        <p:spPr>
          <a:xfrm flipV="1">
            <a:off x="447480" y="6401520"/>
            <a:ext cx="72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41" name="PlaceHolder 2"/>
          <p:cNvSpPr>
            <a:spLocks noGrp="1"/>
          </p:cNvSpPr>
          <p:nvPr>
            <p:ph type="sldNum" idx="7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FE76EE1-2F8B-4108-BF20-2AE359D0478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42" name="Google Shape;1330;p7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3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_1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5" name="Google Shape;1335;p79" descr=""/>
          <p:cNvPicPr/>
          <p:nvPr/>
        </p:nvPicPr>
        <p:blipFill>
          <a:blip r:embed="rId3"/>
          <a:stretch/>
        </p:blipFill>
        <p:spPr>
          <a:xfrm>
            <a:off x="6657480" y="3893040"/>
            <a:ext cx="455400" cy="45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6" name="Google Shape;1336;p79" descr=""/>
          <p:cNvPicPr/>
          <p:nvPr/>
        </p:nvPicPr>
        <p:blipFill>
          <a:blip r:embed="rId4"/>
          <a:stretch/>
        </p:blipFill>
        <p:spPr>
          <a:xfrm>
            <a:off x="2312640" y="4660920"/>
            <a:ext cx="455400" cy="45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7" name="Google Shape;1337;p79" descr=""/>
          <p:cNvPicPr/>
          <p:nvPr/>
        </p:nvPicPr>
        <p:blipFill>
          <a:blip r:embed="rId5"/>
          <a:stretch/>
        </p:blipFill>
        <p:spPr>
          <a:xfrm>
            <a:off x="2312640" y="3893040"/>
            <a:ext cx="455400" cy="45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8" name="Google Shape;1338;p79" descr=""/>
          <p:cNvPicPr/>
          <p:nvPr/>
        </p:nvPicPr>
        <p:blipFill>
          <a:blip r:embed="rId6"/>
          <a:stretch/>
        </p:blipFill>
        <p:spPr>
          <a:xfrm>
            <a:off x="6657480" y="4660920"/>
            <a:ext cx="455400" cy="45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9" name="Google Shape;1339;p79"/>
          <p:cNvSpPr/>
          <p:nvPr/>
        </p:nvSpPr>
        <p:spPr>
          <a:xfrm>
            <a:off x="2893320" y="3893040"/>
            <a:ext cx="3506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0" name="Google Shape;1340;p79"/>
          <p:cNvSpPr/>
          <p:nvPr/>
        </p:nvSpPr>
        <p:spPr>
          <a:xfrm>
            <a:off x="2893320" y="4660920"/>
            <a:ext cx="3506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1" name="Google Shape;1341;p79"/>
          <p:cNvSpPr/>
          <p:nvPr/>
        </p:nvSpPr>
        <p:spPr>
          <a:xfrm>
            <a:off x="7238160" y="3893040"/>
            <a:ext cx="3506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facebook.com/redhatinc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2" name="Google Shape;1342;p79"/>
          <p:cNvSpPr/>
          <p:nvPr/>
        </p:nvSpPr>
        <p:spPr>
          <a:xfrm>
            <a:off x="7238160" y="4660920"/>
            <a:ext cx="3506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3" name="Google Shape;1343;p79"/>
          <p:cNvSpPr/>
          <p:nvPr/>
        </p:nvSpPr>
        <p:spPr>
          <a:xfrm>
            <a:off x="2228400" y="2200320"/>
            <a:ext cx="4893840" cy="12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2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Thank you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5" name="Google Shape;1345;p80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6" name="Google Shape;1346;p80"/>
          <p:cNvSpPr/>
          <p:nvPr/>
        </p:nvSpPr>
        <p:spPr>
          <a:xfrm rot="10800000">
            <a:off x="31320" y="526320"/>
            <a:ext cx="12126960" cy="5815440"/>
          </a:xfrm>
          <a:custGeom>
            <a:avLst/>
            <a:gdLst>
              <a:gd name="textAreaLeft" fmla="*/ 0 w 12126960"/>
              <a:gd name="textAreaRight" fmla="*/ 12127680 w 12126960"/>
              <a:gd name="textAreaTop" fmla="*/ 0 h 5815440"/>
              <a:gd name="textAreaBottom" fmla="*/ 5816160 h 5815440"/>
            </a:gdLst>
            <a:ahLst/>
            <a:cxnLst/>
            <a:rect l="textAreaLeft" t="textAreaTop" r="textAreaRight" b="textAreaBottom"/>
            <a:pathLst>
              <a:path w="12127707" h="5816131">
                <a:moveTo>
                  <a:pt x="0" y="1842740"/>
                </a:moveTo>
                <a:cubicBezTo>
                  <a:pt x="0" y="1842740"/>
                  <a:pt x="1630863" y="2821267"/>
                  <a:pt x="3558230" y="1842740"/>
                </a:cubicBezTo>
                <a:cubicBezTo>
                  <a:pt x="5485644" y="864213"/>
                  <a:pt x="6879285" y="-648040"/>
                  <a:pt x="9518317" y="300847"/>
                </a:cubicBezTo>
                <a:cubicBezTo>
                  <a:pt x="12157349" y="1249733"/>
                  <a:pt x="9607287" y="4185268"/>
                  <a:pt x="12127708" y="5816131"/>
                </a:cubicBezTo>
              </a:path>
            </a:pathLst>
          </a:custGeom>
          <a:noFill/>
          <a:ln cap="rnd" w="101600">
            <a:solidFill>
              <a:schemeClr val="lt1">
                <a:alpha val="5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492240" y="2056680"/>
            <a:ext cx="535500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8" name="Google Shape;1349;p80" descr=""/>
          <p:cNvPicPr/>
          <p:nvPr/>
        </p:nvPicPr>
        <p:blipFill>
          <a:blip r:embed="rId2"/>
          <a:stretch/>
        </p:blipFill>
        <p:spPr>
          <a:xfrm>
            <a:off x="10127160" y="2056680"/>
            <a:ext cx="1579680" cy="37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9" name="Google Shape;1350;p80" descr=""/>
          <p:cNvPicPr/>
          <p:nvPr/>
        </p:nvPicPr>
        <p:blipFill>
          <a:blip r:embed="rId3"/>
          <a:stretch/>
        </p:blipFill>
        <p:spPr>
          <a:xfrm rot="215400">
            <a:off x="-466560" y="1834920"/>
            <a:ext cx="7678440" cy="3525120"/>
          </a:xfrm>
          <a:prstGeom prst="rect">
            <a:avLst/>
          </a:prstGeom>
          <a:noFill/>
          <a:ln w="0">
            <a:noFill/>
          </a:ln>
          <a:effectLst>
            <a:outerShdw algn="tl" blurRad="254160" dir="2700000" dist="37674" rotWithShape="0">
              <a:srgbClr val="000000">
                <a:alpha val="20000"/>
              </a:srgbClr>
            </a:outerShdw>
          </a:effectLst>
        </p:spPr>
      </p:pic>
      <p:cxnSp>
        <p:nvCxnSpPr>
          <p:cNvPr id="960" name="Google Shape;1351;p80"/>
          <p:cNvCxnSpPr/>
          <p:nvPr/>
        </p:nvCxnSpPr>
        <p:spPr>
          <a:xfrm flipV="1">
            <a:off x="11707200" y="0"/>
            <a:ext cx="720" cy="149508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cxnSp>
        <p:nvCxnSpPr>
          <p:cNvPr id="961" name="Google Shape;1352;p80"/>
          <p:cNvCxnSpPr/>
          <p:nvPr/>
        </p:nvCxnSpPr>
        <p:spPr>
          <a:xfrm flipV="1">
            <a:off x="11707200" y="6154920"/>
            <a:ext cx="720" cy="70380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3" name="Google Shape;85;p9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1169640" y="2657880"/>
            <a:ext cx="9871200" cy="15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65" name="Google Shape;90;p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66" name="PlaceHolder 2"/>
          <p:cNvSpPr>
            <a:spLocks noGrp="1"/>
          </p:cNvSpPr>
          <p:nvPr>
            <p:ph type="sldNum" idx="7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74EFAD8-7DCE-4FAB-A466-E52414768978}" type="slidenum">
              <a: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67" name="Google Shape;92;p9" descr=""/>
          <p:cNvPicPr/>
          <p:nvPr/>
        </p:nvPicPr>
        <p:blipFill>
          <a:blip r:embed="rId2"/>
          <a:stretch/>
        </p:blipFill>
        <p:spPr>
          <a:xfrm>
            <a:off x="1238400" y="761040"/>
            <a:ext cx="2942280" cy="575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9" name="Google Shape;148;p16"/>
          <p:cNvSpPr/>
          <p:nvPr/>
        </p:nvSpPr>
        <p:spPr>
          <a:xfrm>
            <a:off x="0" y="0"/>
            <a:ext cx="12191400" cy="584280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1280160" y="683280"/>
            <a:ext cx="8786880" cy="508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71" name="Google Shape;150;p1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972" name="Google Shape;151;p16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73" name="Google Shape;152;p1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sp>
        <p:nvSpPr>
          <p:cNvPr id="974" name="PlaceHolder 2"/>
          <p:cNvSpPr>
            <a:spLocks noGrp="1"/>
          </p:cNvSpPr>
          <p:nvPr>
            <p:ph type="sldNum" idx="7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B3A2D80-BB99-4649-95CB-C7692559EAB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rior 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77" name="Google Shape;1355;p8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78" name="Google Shape;1356;p81"/>
          <p:cNvCxnSpPr/>
          <p:nvPr/>
        </p:nvCxnSpPr>
        <p:spPr>
          <a:xfrm flipV="1">
            <a:off x="447480" y="6401520"/>
            <a:ext cx="720" cy="4572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79" name="PlaceHolder 1"/>
          <p:cNvSpPr>
            <a:spLocks noGrp="1"/>
          </p:cNvSpPr>
          <p:nvPr>
            <p:ph type="sldNum" idx="7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E55E412-B26C-46DB-A1DC-139332C59E0A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0" name="Google Shape;1358;p8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כותרת בלבד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1461240" y="285840"/>
            <a:ext cx="989316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4" name="Google Shape;1364;p82" descr=""/>
          <p:cNvPicPr/>
          <p:nvPr/>
        </p:nvPicPr>
        <p:blipFill>
          <a:blip r:embed="rId2"/>
          <a:stretch/>
        </p:blipFill>
        <p:spPr>
          <a:xfrm>
            <a:off x="140760" y="6503400"/>
            <a:ext cx="1028520" cy="241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5" name="Google Shape;1365;p82"/>
          <p:cNvSpPr/>
          <p:nvPr/>
        </p:nvSpPr>
        <p:spPr>
          <a:xfrm rot="9894000">
            <a:off x="548640" y="-1031040"/>
            <a:ext cx="5934600" cy="2845800"/>
          </a:xfrm>
          <a:custGeom>
            <a:avLst/>
            <a:gdLst>
              <a:gd name="textAreaLeft" fmla="*/ 0 w 5934600"/>
              <a:gd name="textAreaRight" fmla="*/ 5935320 w 5934600"/>
              <a:gd name="textAreaTop" fmla="*/ 0 h 2845800"/>
              <a:gd name="textAreaBottom" fmla="*/ 2846520 h 2845800"/>
            </a:gdLst>
            <a:ahLst/>
            <a:cxnLst/>
            <a:rect l="textAreaLeft" t="textAreaTop" r="textAreaRight" b="textAreaBottom"/>
            <a:pathLst>
              <a:path w="12127707" h="5816131">
                <a:moveTo>
                  <a:pt x="0" y="1842740"/>
                </a:moveTo>
                <a:cubicBezTo>
                  <a:pt x="0" y="1842740"/>
                  <a:pt x="1630863" y="2821267"/>
                  <a:pt x="3558230" y="1842740"/>
                </a:cubicBezTo>
                <a:cubicBezTo>
                  <a:pt x="5485644" y="864213"/>
                  <a:pt x="6879285" y="-648040"/>
                  <a:pt x="9518317" y="300847"/>
                </a:cubicBezTo>
                <a:cubicBezTo>
                  <a:pt x="12157349" y="1249733"/>
                  <a:pt x="9607287" y="4185268"/>
                  <a:pt x="12127708" y="5816131"/>
                </a:cubicBezTo>
              </a:path>
            </a:pathLst>
          </a:custGeom>
          <a:noFill/>
          <a:ln cap="rnd" w="76200">
            <a:solidFill>
              <a:schemeClr val="lt2">
                <a:alpha val="4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86" name="Google Shape;1366;p82"/>
          <p:cNvCxnSpPr/>
          <p:nvPr/>
        </p:nvCxnSpPr>
        <p:spPr>
          <a:xfrm flipV="1">
            <a:off x="11707200" y="0"/>
            <a:ext cx="720" cy="149508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cxnSp>
        <p:nvCxnSpPr>
          <p:cNvPr id="987" name="Google Shape;1367;p82"/>
          <p:cNvCxnSpPr/>
          <p:nvPr/>
        </p:nvCxnSpPr>
        <p:spPr>
          <a:xfrm flipV="1">
            <a:off x="11707200" y="6154920"/>
            <a:ext cx="720" cy="70380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pic>
        <p:nvPicPr>
          <p:cNvPr id="988" name="Google Shape;1368;p82" descr=""/>
          <p:cNvPicPr/>
          <p:nvPr/>
        </p:nvPicPr>
        <p:blipFill>
          <a:blip r:embed="rId3"/>
          <a:stretch/>
        </p:blipFill>
        <p:spPr>
          <a:xfrm rot="21300000">
            <a:off x="-1241280" y="215280"/>
            <a:ext cx="12755160" cy="5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6480000" y="2787840"/>
            <a:ext cx="4914360" cy="33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0" name="PlaceHolder 3"/>
          <p:cNvSpPr>
            <a:spLocks noGrp="1"/>
          </p:cNvSpPr>
          <p:nvPr>
            <p:ph type="body"/>
          </p:nvPr>
        </p:nvSpPr>
        <p:spPr>
          <a:xfrm>
            <a:off x="1181160" y="2802240"/>
            <a:ext cx="4914360" cy="33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" name="Google Shape;236;p2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3" name="Google Shape;237;p2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4" name="PlaceHolder 1"/>
          <p:cNvSpPr>
            <a:spLocks noGrp="1"/>
          </p:cNvSpPr>
          <p:nvPr>
            <p:ph type="sldNum" idx="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ECD6B1B-E459-4521-BBA5-48B8732E81D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5" name="Google Shape;239;p2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2" name="Google Shape;1373;p8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5360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93" name="Google Shape;1375;p83"/>
          <p:cNvCxnSpPr/>
          <p:nvPr/>
        </p:nvCxnSpPr>
        <p:spPr>
          <a:xfrm flipV="1">
            <a:off x="11694960" y="0"/>
            <a:ext cx="720" cy="887040"/>
          </a:xfrm>
          <a:prstGeom prst="straightConnector1">
            <a:avLst/>
          </a:prstGeom>
          <a:ln w="9525">
            <a:solidFill>
              <a:srgbClr val="ff2121"/>
            </a:solidFill>
            <a:round/>
          </a:ln>
        </p:spPr>
      </p:cxnSp>
      <p:cxnSp>
        <p:nvCxnSpPr>
          <p:cNvPr id="994" name="Google Shape;1376;p83"/>
          <p:cNvCxnSpPr/>
          <p:nvPr/>
        </p:nvCxnSpPr>
        <p:spPr>
          <a:xfrm flipV="1">
            <a:off x="11694960" y="6401520"/>
            <a:ext cx="720" cy="457200"/>
          </a:xfrm>
          <a:prstGeom prst="straightConnector1">
            <a:avLst/>
          </a:prstGeom>
          <a:ln w="9525">
            <a:solidFill>
              <a:srgbClr val="ff2121"/>
            </a:solidFill>
            <a:round/>
          </a:ln>
        </p:spPr>
      </p:cxnSp>
      <p:sp>
        <p:nvSpPr>
          <p:cNvPr id="995" name="Google Shape;1377;p83"/>
          <p:cNvSpPr/>
          <p:nvPr/>
        </p:nvSpPr>
        <p:spPr>
          <a:xfrm>
            <a:off x="1132920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760AA49-8522-4EE0-8C56-429A68DA73B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7" name="Google Shape;94;p10"/>
          <p:cNvSpPr/>
          <p:nvPr/>
        </p:nvSpPr>
        <p:spPr>
          <a:xfrm>
            <a:off x="10080" y="0"/>
            <a:ext cx="877428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4160" cy="210456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99" name="Google Shape;96;p1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00" name="Google Shape;97;p1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001" name="Google Shape;100;p10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2" name="PlaceHolder 2"/>
          <p:cNvSpPr>
            <a:spLocks noGrp="1"/>
          </p:cNvSpPr>
          <p:nvPr>
            <p:ph type="sldNum" idx="7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90472F3-327B-4918-88DB-557BD8AA2BE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4" name="Google Shape;156;p17"/>
          <p:cNvSpPr/>
          <p:nvPr/>
        </p:nvSpPr>
        <p:spPr>
          <a:xfrm>
            <a:off x="-5040" y="0"/>
            <a:ext cx="9021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5" name="Google Shape;157;p17"/>
          <p:cNvSpPr/>
          <p:nvPr/>
        </p:nvSpPr>
        <p:spPr>
          <a:xfrm>
            <a:off x="4468320" y="0"/>
            <a:ext cx="772272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6760" cy="38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07" name="Google Shape;159;p1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008" name="Google Shape;161;p17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9" name="PlaceHolder 2"/>
          <p:cNvSpPr>
            <a:spLocks noGrp="1"/>
          </p:cNvSpPr>
          <p:nvPr>
            <p:ph type="sldNum" idx="8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BA6618-8030-451F-808A-FE507A29637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010" name="Google Shape;163;p1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440" cy="6857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2" name="Google Shape;1570;p101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13" name="Google Shape;1572;p10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14" name="Google Shape;1573;p10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15" name="PlaceHolder 1"/>
          <p:cNvSpPr>
            <a:spLocks noGrp="1"/>
          </p:cNvSpPr>
          <p:nvPr>
            <p:ph type="body"/>
          </p:nvPr>
        </p:nvSpPr>
        <p:spPr>
          <a:xfrm>
            <a:off x="2438280" y="16002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16" name="Google Shape;1576;p101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7" name="PlaceHolder 2"/>
          <p:cNvSpPr>
            <a:spLocks noGrp="1"/>
          </p:cNvSpPr>
          <p:nvPr>
            <p:ph type="sldNum" idx="8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6EA9D54-6D5C-4BC8-82B2-AEAB481D706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8" name="Google Shape;1578;p10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0" name="Google Shape;1580;p102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21" name="Google Shape;1581;p10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22" name="Google Shape;1582;p10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23" name="PlaceHolder 1"/>
          <p:cNvSpPr>
            <a:spLocks noGrp="1"/>
          </p:cNvSpPr>
          <p:nvPr>
            <p:ph type="body"/>
          </p:nvPr>
        </p:nvSpPr>
        <p:spPr>
          <a:xfrm>
            <a:off x="885240" y="2291040"/>
            <a:ext cx="4937040" cy="372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040" cy="372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26" name="Google Shape;1588;p102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7" name="PlaceHolder 4"/>
          <p:cNvSpPr>
            <a:spLocks noGrp="1"/>
          </p:cNvSpPr>
          <p:nvPr>
            <p:ph type="sldNum" idx="8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5A381C3-4314-4214-89C5-DC6D901BD39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8" name="Google Shape;1591;p102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0" name="Google Shape;1593;p103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31" name="Google Shape;1594;p10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32" name="Google Shape;1595;p10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33" name="PlaceHolder 1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7040" cy="372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35" name="Google Shape;1600;p103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6" name="PlaceHolder 3"/>
          <p:cNvSpPr>
            <a:spLocks noGrp="1"/>
          </p:cNvSpPr>
          <p:nvPr>
            <p:ph type="sldNum" idx="8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163B8EC-0113-423F-9701-1507D9460A9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7" name="Google Shape;1603;p103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9" name="Google Shape;1393;p86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4280" cy="19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41" name="Google Shape;1396;p86"/>
          <p:cNvCxnSpPr/>
          <p:nvPr/>
        </p:nvCxnSpPr>
        <p:spPr>
          <a:xfrm flipV="1">
            <a:off x="447480" y="0"/>
            <a:ext cx="720" cy="22831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42" name="Google Shape;1397;p8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43" name="PlaceHolder 2"/>
          <p:cNvSpPr>
            <a:spLocks noGrp="1"/>
          </p:cNvSpPr>
          <p:nvPr>
            <p:ph type="sldNum" idx="8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28DE632-7EA6-4EC6-974C-0BCDED54B81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044" name="Google Shape;1399;p86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680" cy="37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5" name="Google Shape;1400;p86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7" name="Google Shape;1605;p104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48" name="Google Shape;1607;p10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49" name="Google Shape;1608;p10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50" name="Google Shape;1610;p104"/>
          <p:cNvCxnSpPr/>
          <p:nvPr/>
        </p:nvCxnSpPr>
        <p:spPr>
          <a:xfrm>
            <a:off x="4146120" y="-7200"/>
            <a:ext cx="720" cy="6873120"/>
          </a:xfrm>
          <a:prstGeom prst="straightConnector1">
            <a:avLst/>
          </a:prstGeom>
          <a:ln w="28575">
            <a:solidFill>
              <a:srgbClr val="ffffff"/>
            </a:solidFill>
            <a:round/>
          </a:ln>
        </p:spPr>
      </p:cxnSp>
      <p:pic>
        <p:nvPicPr>
          <p:cNvPr id="1051" name="Google Shape;1614;p10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2" name="PlaceHolder 1"/>
          <p:cNvSpPr>
            <a:spLocks noGrp="1"/>
          </p:cNvSpPr>
          <p:nvPr>
            <p:ph type="sldNum" idx="8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A988F59-60EB-448A-A26A-370FB873B03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53" name="Google Shape;1616;p10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5" name="Google Shape;1618;p10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56" name="Google Shape;1619;p10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57" name="Google Shape;1620;p10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59" name="Google Shape;1630;p10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0" name="PlaceHolder 2"/>
          <p:cNvSpPr>
            <a:spLocks noGrp="1"/>
          </p:cNvSpPr>
          <p:nvPr>
            <p:ph type="sldNum" idx="8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3B2FEEF-BC44-42E2-B5D8-3A15F410A27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1" name="Google Shape;1633;p10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3" name="Google Shape;1635;p106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64" name="Google Shape;1639;p106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65" name="Google Shape;1640;p106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66" name="Google Shape;1642;p106"/>
          <p:cNvCxnSpPr/>
          <p:nvPr/>
        </p:nvCxnSpPr>
        <p:spPr>
          <a:xfrm>
            <a:off x="4305960" y="2660760"/>
            <a:ext cx="720" cy="2557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067" name="Google Shape;1643;p106"/>
          <p:cNvCxnSpPr/>
          <p:nvPr/>
        </p:nvCxnSpPr>
        <p:spPr>
          <a:xfrm>
            <a:off x="7885800" y="2660760"/>
            <a:ext cx="720" cy="2557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69" name="Google Shape;1652;p10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0" name="PlaceHolder 2"/>
          <p:cNvSpPr>
            <a:spLocks noGrp="1"/>
          </p:cNvSpPr>
          <p:nvPr>
            <p:ph type="sldNum" idx="8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98F96F7-2244-4950-BACB-A33F7BE3159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71" name="Google Shape;1655;p106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8;p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9" name="Google Shape;246;p25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70" name="Google Shape;247;p2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71" name="PlaceHolder 1"/>
          <p:cNvSpPr>
            <a:spLocks noGrp="1"/>
          </p:cNvSpPr>
          <p:nvPr>
            <p:ph type="sldNum" idx="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8D1163-4BC3-460B-8BE5-B213D4D63EB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21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2" name="Google Shape;249;p25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524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2438280" y="1600200"/>
            <a:ext cx="731448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3" name="Google Shape;1657;p107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74" name="Google Shape;1660;p107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75" name="Google Shape;1661;p10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76" name="Google Shape;1664;p107"/>
          <p:cNvCxnSpPr/>
          <p:nvPr/>
        </p:nvCxnSpPr>
        <p:spPr>
          <a:xfrm>
            <a:off x="7885800" y="3677040"/>
            <a:ext cx="720" cy="1405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07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78" name="Google Shape;1671;p10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9" name="PlaceHolder 2"/>
          <p:cNvSpPr>
            <a:spLocks noGrp="1"/>
          </p:cNvSpPr>
          <p:nvPr>
            <p:ph type="sldNum" idx="8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6F8A211-3F36-4734-9B7B-F8C71E5DF09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80" name="Google Shape;1674;p107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2" name="Google Shape;1676;p108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83" name="Google Shape;1677;p108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84" name="Google Shape;1678;p108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85" name="Google Shape;1680;p108"/>
          <p:cNvCxnSpPr/>
          <p:nvPr/>
        </p:nvCxnSpPr>
        <p:spPr>
          <a:xfrm>
            <a:off x="7885800" y="4439160"/>
            <a:ext cx="720" cy="1405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08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7" name="Google Shape;1688;p10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8" name="PlaceHolder 2"/>
          <p:cNvSpPr>
            <a:spLocks noGrp="1"/>
          </p:cNvSpPr>
          <p:nvPr>
            <p:ph type="sldNum" idx="8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475AE1D-CE13-46C3-B613-4412A693F14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89" name="Google Shape;1691;p108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1" name="Google Shape;1693;p109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92" name="Google Shape;1694;p109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93" name="Google Shape;1695;p109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95" name="Google Shape;1706;p10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6" name="PlaceHolder 2"/>
          <p:cNvSpPr>
            <a:spLocks noGrp="1"/>
          </p:cNvSpPr>
          <p:nvPr>
            <p:ph type="sldNum" idx="9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B6BD32D-D8B9-4199-99E1-9396C2B7397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97" name="Google Shape;1709;p109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9" name="Google Shape;1383;p85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2640" cy="15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01" name="Google Shape;1388;p85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02" name="PlaceHolder 2"/>
          <p:cNvSpPr>
            <a:spLocks noGrp="1"/>
          </p:cNvSpPr>
          <p:nvPr>
            <p:ph type="sldNum" idx="9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C33A8A0-38FD-4D85-AAC2-261EFCBFEAF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03" name="Google Shape;1390;p85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680" cy="37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4" name="Google Shape;1391;p85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6" name="Google Shape;1711;p110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07" name="Google Shape;1712;p110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108" name="Google Shape;1713;p110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109" name="Google Shape;1719;p110"/>
          <p:cNvSpPr/>
          <p:nvPr/>
        </p:nvSpPr>
        <p:spPr>
          <a:xfrm>
            <a:off x="88956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0" name="Google Shape;1720;p110"/>
          <p:cNvSpPr/>
          <p:nvPr/>
        </p:nvSpPr>
        <p:spPr>
          <a:xfrm>
            <a:off x="88956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1" name="Google Shape;1721;p110"/>
          <p:cNvSpPr/>
          <p:nvPr/>
        </p:nvSpPr>
        <p:spPr>
          <a:xfrm>
            <a:off x="88956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2" name="Google Shape;1722;p110"/>
          <p:cNvSpPr/>
          <p:nvPr/>
        </p:nvSpPr>
        <p:spPr>
          <a:xfrm>
            <a:off x="88956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3" name="Google Shape;1723;p110"/>
          <p:cNvSpPr/>
          <p:nvPr/>
        </p:nvSpPr>
        <p:spPr>
          <a:xfrm>
            <a:off x="88956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4" name="Google Shape;1724;p110"/>
          <p:cNvSpPr/>
          <p:nvPr/>
        </p:nvSpPr>
        <p:spPr>
          <a:xfrm>
            <a:off x="88956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5" name="Google Shape;1725;p110"/>
          <p:cNvSpPr/>
          <p:nvPr/>
        </p:nvSpPr>
        <p:spPr>
          <a:xfrm>
            <a:off x="88956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6" name="Google Shape;1726;p110"/>
          <p:cNvSpPr/>
          <p:nvPr/>
        </p:nvSpPr>
        <p:spPr>
          <a:xfrm>
            <a:off x="88956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7" name="Google Shape;1727;p110"/>
          <p:cNvSpPr/>
          <p:nvPr/>
        </p:nvSpPr>
        <p:spPr>
          <a:xfrm>
            <a:off x="88956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8" name="Google Shape;1728;p110"/>
          <p:cNvSpPr/>
          <p:nvPr/>
        </p:nvSpPr>
        <p:spPr>
          <a:xfrm>
            <a:off x="88956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9" name="Google Shape;1729;p110"/>
          <p:cNvSpPr/>
          <p:nvPr/>
        </p:nvSpPr>
        <p:spPr>
          <a:xfrm>
            <a:off x="158616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0" name="Google Shape;1730;p110"/>
          <p:cNvSpPr/>
          <p:nvPr/>
        </p:nvSpPr>
        <p:spPr>
          <a:xfrm>
            <a:off x="158616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1" name="Google Shape;1731;p110"/>
          <p:cNvSpPr/>
          <p:nvPr/>
        </p:nvSpPr>
        <p:spPr>
          <a:xfrm>
            <a:off x="158616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2" name="Google Shape;1732;p110"/>
          <p:cNvSpPr/>
          <p:nvPr/>
        </p:nvSpPr>
        <p:spPr>
          <a:xfrm>
            <a:off x="158616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3" name="Google Shape;1733;p110"/>
          <p:cNvSpPr/>
          <p:nvPr/>
        </p:nvSpPr>
        <p:spPr>
          <a:xfrm>
            <a:off x="158616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4" name="Google Shape;1734;p110"/>
          <p:cNvSpPr/>
          <p:nvPr/>
        </p:nvSpPr>
        <p:spPr>
          <a:xfrm>
            <a:off x="158616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5" name="Google Shape;1735;p110"/>
          <p:cNvSpPr/>
          <p:nvPr/>
        </p:nvSpPr>
        <p:spPr>
          <a:xfrm>
            <a:off x="158616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6" name="Google Shape;1736;p110"/>
          <p:cNvSpPr/>
          <p:nvPr/>
        </p:nvSpPr>
        <p:spPr>
          <a:xfrm>
            <a:off x="158616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7" name="Google Shape;1737;p110"/>
          <p:cNvSpPr/>
          <p:nvPr/>
        </p:nvSpPr>
        <p:spPr>
          <a:xfrm>
            <a:off x="158616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" name="Google Shape;1738;p110"/>
          <p:cNvSpPr/>
          <p:nvPr/>
        </p:nvSpPr>
        <p:spPr>
          <a:xfrm>
            <a:off x="158616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9" name="Google Shape;1739;p110"/>
          <p:cNvSpPr/>
          <p:nvPr/>
        </p:nvSpPr>
        <p:spPr>
          <a:xfrm>
            <a:off x="228240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0" name="Google Shape;1740;p110"/>
          <p:cNvSpPr/>
          <p:nvPr/>
        </p:nvSpPr>
        <p:spPr>
          <a:xfrm>
            <a:off x="228240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1" name="Google Shape;1741;p110"/>
          <p:cNvSpPr/>
          <p:nvPr/>
        </p:nvSpPr>
        <p:spPr>
          <a:xfrm>
            <a:off x="228240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2" name="Google Shape;1742;p110"/>
          <p:cNvSpPr/>
          <p:nvPr/>
        </p:nvSpPr>
        <p:spPr>
          <a:xfrm>
            <a:off x="228240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3" name="Google Shape;1743;p110"/>
          <p:cNvSpPr/>
          <p:nvPr/>
        </p:nvSpPr>
        <p:spPr>
          <a:xfrm>
            <a:off x="228240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4" name="Google Shape;1744;p110"/>
          <p:cNvSpPr/>
          <p:nvPr/>
        </p:nvSpPr>
        <p:spPr>
          <a:xfrm>
            <a:off x="228240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" name="Google Shape;1745;p110"/>
          <p:cNvSpPr/>
          <p:nvPr/>
        </p:nvSpPr>
        <p:spPr>
          <a:xfrm>
            <a:off x="228240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6" name="Google Shape;1746;p110"/>
          <p:cNvSpPr/>
          <p:nvPr/>
        </p:nvSpPr>
        <p:spPr>
          <a:xfrm>
            <a:off x="228240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" name="Google Shape;1747;p110"/>
          <p:cNvSpPr/>
          <p:nvPr/>
        </p:nvSpPr>
        <p:spPr>
          <a:xfrm>
            <a:off x="228240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8" name="Google Shape;1748;p110"/>
          <p:cNvSpPr/>
          <p:nvPr/>
        </p:nvSpPr>
        <p:spPr>
          <a:xfrm>
            <a:off x="228240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9" name="Google Shape;1749;p110"/>
          <p:cNvSpPr/>
          <p:nvPr/>
        </p:nvSpPr>
        <p:spPr>
          <a:xfrm>
            <a:off x="297900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0" name="Google Shape;1750;p110"/>
          <p:cNvSpPr/>
          <p:nvPr/>
        </p:nvSpPr>
        <p:spPr>
          <a:xfrm>
            <a:off x="297900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1" name="Google Shape;1751;p110"/>
          <p:cNvSpPr/>
          <p:nvPr/>
        </p:nvSpPr>
        <p:spPr>
          <a:xfrm>
            <a:off x="297900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2" name="Google Shape;1752;p110"/>
          <p:cNvSpPr/>
          <p:nvPr/>
        </p:nvSpPr>
        <p:spPr>
          <a:xfrm>
            <a:off x="297900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3" name="Google Shape;1753;p110"/>
          <p:cNvSpPr/>
          <p:nvPr/>
        </p:nvSpPr>
        <p:spPr>
          <a:xfrm>
            <a:off x="297900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4" name="Google Shape;1754;p110"/>
          <p:cNvSpPr/>
          <p:nvPr/>
        </p:nvSpPr>
        <p:spPr>
          <a:xfrm>
            <a:off x="297900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5" name="Google Shape;1755;p110"/>
          <p:cNvSpPr/>
          <p:nvPr/>
        </p:nvSpPr>
        <p:spPr>
          <a:xfrm>
            <a:off x="297900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6" name="Google Shape;1756;p110"/>
          <p:cNvSpPr/>
          <p:nvPr/>
        </p:nvSpPr>
        <p:spPr>
          <a:xfrm>
            <a:off x="297900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7" name="Google Shape;1757;p110"/>
          <p:cNvSpPr/>
          <p:nvPr/>
        </p:nvSpPr>
        <p:spPr>
          <a:xfrm>
            <a:off x="297900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8" name="Google Shape;1758;p110"/>
          <p:cNvSpPr/>
          <p:nvPr/>
        </p:nvSpPr>
        <p:spPr>
          <a:xfrm>
            <a:off x="297900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9" name="Google Shape;1759;p110"/>
          <p:cNvSpPr/>
          <p:nvPr/>
        </p:nvSpPr>
        <p:spPr>
          <a:xfrm>
            <a:off x="367560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0" name="Google Shape;1760;p110"/>
          <p:cNvSpPr/>
          <p:nvPr/>
        </p:nvSpPr>
        <p:spPr>
          <a:xfrm>
            <a:off x="367560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1" name="Google Shape;1761;p110"/>
          <p:cNvSpPr/>
          <p:nvPr/>
        </p:nvSpPr>
        <p:spPr>
          <a:xfrm>
            <a:off x="367560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2" name="Google Shape;1762;p110"/>
          <p:cNvSpPr/>
          <p:nvPr/>
        </p:nvSpPr>
        <p:spPr>
          <a:xfrm>
            <a:off x="367560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3" name="Google Shape;1763;p110"/>
          <p:cNvSpPr/>
          <p:nvPr/>
        </p:nvSpPr>
        <p:spPr>
          <a:xfrm>
            <a:off x="367560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4" name="Google Shape;1764;p110"/>
          <p:cNvSpPr/>
          <p:nvPr/>
        </p:nvSpPr>
        <p:spPr>
          <a:xfrm>
            <a:off x="367560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5" name="Google Shape;1765;p110"/>
          <p:cNvSpPr/>
          <p:nvPr/>
        </p:nvSpPr>
        <p:spPr>
          <a:xfrm>
            <a:off x="367560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6" name="Google Shape;1766;p110"/>
          <p:cNvSpPr/>
          <p:nvPr/>
        </p:nvSpPr>
        <p:spPr>
          <a:xfrm>
            <a:off x="367560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7" name="Google Shape;1767;p110"/>
          <p:cNvSpPr/>
          <p:nvPr/>
        </p:nvSpPr>
        <p:spPr>
          <a:xfrm>
            <a:off x="367560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8" name="Google Shape;1768;p110"/>
          <p:cNvSpPr/>
          <p:nvPr/>
        </p:nvSpPr>
        <p:spPr>
          <a:xfrm>
            <a:off x="367560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9" name="Google Shape;1769;p110"/>
          <p:cNvSpPr/>
          <p:nvPr/>
        </p:nvSpPr>
        <p:spPr>
          <a:xfrm>
            <a:off x="437184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0" name="Google Shape;1770;p110"/>
          <p:cNvSpPr/>
          <p:nvPr/>
        </p:nvSpPr>
        <p:spPr>
          <a:xfrm>
            <a:off x="437184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1" name="Google Shape;1771;p110"/>
          <p:cNvSpPr/>
          <p:nvPr/>
        </p:nvSpPr>
        <p:spPr>
          <a:xfrm>
            <a:off x="437184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2" name="Google Shape;1772;p110"/>
          <p:cNvSpPr/>
          <p:nvPr/>
        </p:nvSpPr>
        <p:spPr>
          <a:xfrm>
            <a:off x="437184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3" name="Google Shape;1773;p110"/>
          <p:cNvSpPr/>
          <p:nvPr/>
        </p:nvSpPr>
        <p:spPr>
          <a:xfrm>
            <a:off x="437184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4" name="Google Shape;1774;p110"/>
          <p:cNvSpPr/>
          <p:nvPr/>
        </p:nvSpPr>
        <p:spPr>
          <a:xfrm>
            <a:off x="437184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" name="Google Shape;1775;p110"/>
          <p:cNvSpPr/>
          <p:nvPr/>
        </p:nvSpPr>
        <p:spPr>
          <a:xfrm>
            <a:off x="437184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6" name="Google Shape;1776;p110"/>
          <p:cNvSpPr/>
          <p:nvPr/>
        </p:nvSpPr>
        <p:spPr>
          <a:xfrm>
            <a:off x="437184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7" name="Google Shape;1777;p110"/>
          <p:cNvSpPr/>
          <p:nvPr/>
        </p:nvSpPr>
        <p:spPr>
          <a:xfrm>
            <a:off x="437184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8" name="Google Shape;1778;p110"/>
          <p:cNvSpPr/>
          <p:nvPr/>
        </p:nvSpPr>
        <p:spPr>
          <a:xfrm>
            <a:off x="437184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9" name="Google Shape;1779;p110"/>
          <p:cNvSpPr/>
          <p:nvPr/>
        </p:nvSpPr>
        <p:spPr>
          <a:xfrm>
            <a:off x="506844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0" name="Google Shape;1780;p110"/>
          <p:cNvSpPr/>
          <p:nvPr/>
        </p:nvSpPr>
        <p:spPr>
          <a:xfrm>
            <a:off x="506844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1" name="Google Shape;1781;p110"/>
          <p:cNvSpPr/>
          <p:nvPr/>
        </p:nvSpPr>
        <p:spPr>
          <a:xfrm>
            <a:off x="506844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2" name="Google Shape;1782;p110"/>
          <p:cNvSpPr/>
          <p:nvPr/>
        </p:nvSpPr>
        <p:spPr>
          <a:xfrm>
            <a:off x="506844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3" name="Google Shape;1783;p110"/>
          <p:cNvSpPr/>
          <p:nvPr/>
        </p:nvSpPr>
        <p:spPr>
          <a:xfrm>
            <a:off x="506844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4" name="Google Shape;1784;p110"/>
          <p:cNvSpPr/>
          <p:nvPr/>
        </p:nvSpPr>
        <p:spPr>
          <a:xfrm>
            <a:off x="506844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5" name="Google Shape;1785;p110"/>
          <p:cNvSpPr/>
          <p:nvPr/>
        </p:nvSpPr>
        <p:spPr>
          <a:xfrm>
            <a:off x="506844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6" name="Google Shape;1786;p110"/>
          <p:cNvSpPr/>
          <p:nvPr/>
        </p:nvSpPr>
        <p:spPr>
          <a:xfrm>
            <a:off x="506844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7" name="Google Shape;1787;p110"/>
          <p:cNvSpPr/>
          <p:nvPr/>
        </p:nvSpPr>
        <p:spPr>
          <a:xfrm>
            <a:off x="506844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8" name="Google Shape;1788;p110"/>
          <p:cNvSpPr/>
          <p:nvPr/>
        </p:nvSpPr>
        <p:spPr>
          <a:xfrm>
            <a:off x="506844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9" name="Google Shape;1789;p110"/>
          <p:cNvSpPr/>
          <p:nvPr/>
        </p:nvSpPr>
        <p:spPr>
          <a:xfrm>
            <a:off x="576468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0" name="Google Shape;1790;p110"/>
          <p:cNvSpPr/>
          <p:nvPr/>
        </p:nvSpPr>
        <p:spPr>
          <a:xfrm>
            <a:off x="576468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1" name="Google Shape;1791;p110"/>
          <p:cNvSpPr/>
          <p:nvPr/>
        </p:nvSpPr>
        <p:spPr>
          <a:xfrm>
            <a:off x="576468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2" name="Google Shape;1792;p110"/>
          <p:cNvSpPr/>
          <p:nvPr/>
        </p:nvSpPr>
        <p:spPr>
          <a:xfrm>
            <a:off x="576468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3" name="Google Shape;1793;p110"/>
          <p:cNvSpPr/>
          <p:nvPr/>
        </p:nvSpPr>
        <p:spPr>
          <a:xfrm>
            <a:off x="576468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4" name="Google Shape;1794;p110"/>
          <p:cNvSpPr/>
          <p:nvPr/>
        </p:nvSpPr>
        <p:spPr>
          <a:xfrm>
            <a:off x="576468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5" name="Google Shape;1795;p110"/>
          <p:cNvSpPr/>
          <p:nvPr/>
        </p:nvSpPr>
        <p:spPr>
          <a:xfrm>
            <a:off x="576468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6" name="Google Shape;1796;p110"/>
          <p:cNvSpPr/>
          <p:nvPr/>
        </p:nvSpPr>
        <p:spPr>
          <a:xfrm>
            <a:off x="576468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7" name="Google Shape;1797;p110"/>
          <p:cNvSpPr/>
          <p:nvPr/>
        </p:nvSpPr>
        <p:spPr>
          <a:xfrm>
            <a:off x="576468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8" name="Google Shape;1798;p110"/>
          <p:cNvSpPr/>
          <p:nvPr/>
        </p:nvSpPr>
        <p:spPr>
          <a:xfrm>
            <a:off x="576468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9" name="Google Shape;1799;p110"/>
          <p:cNvSpPr/>
          <p:nvPr/>
        </p:nvSpPr>
        <p:spPr>
          <a:xfrm>
            <a:off x="646128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0" name="Google Shape;1800;p110"/>
          <p:cNvSpPr/>
          <p:nvPr/>
        </p:nvSpPr>
        <p:spPr>
          <a:xfrm>
            <a:off x="646128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1" name="Google Shape;1801;p110"/>
          <p:cNvSpPr/>
          <p:nvPr/>
        </p:nvSpPr>
        <p:spPr>
          <a:xfrm>
            <a:off x="646128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2" name="Google Shape;1802;p110"/>
          <p:cNvSpPr/>
          <p:nvPr/>
        </p:nvSpPr>
        <p:spPr>
          <a:xfrm>
            <a:off x="646128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3" name="Google Shape;1803;p110"/>
          <p:cNvSpPr/>
          <p:nvPr/>
        </p:nvSpPr>
        <p:spPr>
          <a:xfrm>
            <a:off x="646128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4" name="Google Shape;1804;p110"/>
          <p:cNvSpPr/>
          <p:nvPr/>
        </p:nvSpPr>
        <p:spPr>
          <a:xfrm>
            <a:off x="646128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5" name="Google Shape;1805;p110"/>
          <p:cNvSpPr/>
          <p:nvPr/>
        </p:nvSpPr>
        <p:spPr>
          <a:xfrm>
            <a:off x="646128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" name="Google Shape;1806;p110"/>
          <p:cNvSpPr/>
          <p:nvPr/>
        </p:nvSpPr>
        <p:spPr>
          <a:xfrm>
            <a:off x="646128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7" name="Google Shape;1807;p110"/>
          <p:cNvSpPr/>
          <p:nvPr/>
        </p:nvSpPr>
        <p:spPr>
          <a:xfrm>
            <a:off x="646128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8" name="Google Shape;1808;p110"/>
          <p:cNvSpPr/>
          <p:nvPr/>
        </p:nvSpPr>
        <p:spPr>
          <a:xfrm>
            <a:off x="646128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9" name="Google Shape;1809;p110"/>
          <p:cNvSpPr/>
          <p:nvPr/>
        </p:nvSpPr>
        <p:spPr>
          <a:xfrm>
            <a:off x="7157880" y="25405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" name="Google Shape;1810;p110"/>
          <p:cNvSpPr/>
          <p:nvPr/>
        </p:nvSpPr>
        <p:spPr>
          <a:xfrm>
            <a:off x="7157880" y="2649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1" name="Google Shape;1811;p110"/>
          <p:cNvSpPr/>
          <p:nvPr/>
        </p:nvSpPr>
        <p:spPr>
          <a:xfrm>
            <a:off x="7157880" y="27576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2" name="Google Shape;1812;p110"/>
          <p:cNvSpPr/>
          <p:nvPr/>
        </p:nvSpPr>
        <p:spPr>
          <a:xfrm>
            <a:off x="7157880" y="28663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3" name="Google Shape;1813;p110"/>
          <p:cNvSpPr/>
          <p:nvPr/>
        </p:nvSpPr>
        <p:spPr>
          <a:xfrm>
            <a:off x="7157880" y="29750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4" name="Google Shape;1814;p110"/>
          <p:cNvSpPr/>
          <p:nvPr/>
        </p:nvSpPr>
        <p:spPr>
          <a:xfrm>
            <a:off x="7157880" y="30834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5" name="Google Shape;1815;p110"/>
          <p:cNvSpPr/>
          <p:nvPr/>
        </p:nvSpPr>
        <p:spPr>
          <a:xfrm>
            <a:off x="7157880" y="31921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6" name="Google Shape;1816;p110"/>
          <p:cNvSpPr/>
          <p:nvPr/>
        </p:nvSpPr>
        <p:spPr>
          <a:xfrm>
            <a:off x="7157880" y="33004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7" name="Google Shape;1817;p110"/>
          <p:cNvSpPr/>
          <p:nvPr/>
        </p:nvSpPr>
        <p:spPr>
          <a:xfrm>
            <a:off x="7157880" y="34092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8" name="Google Shape;1818;p110"/>
          <p:cNvSpPr/>
          <p:nvPr/>
        </p:nvSpPr>
        <p:spPr>
          <a:xfrm>
            <a:off x="7157880" y="3517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9" name="Google Shape;1819;p110"/>
          <p:cNvSpPr/>
          <p:nvPr/>
        </p:nvSpPr>
        <p:spPr>
          <a:xfrm>
            <a:off x="88956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0" name="Google Shape;1820;p110"/>
          <p:cNvSpPr/>
          <p:nvPr/>
        </p:nvSpPr>
        <p:spPr>
          <a:xfrm>
            <a:off x="88956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1" name="Google Shape;1821;p110"/>
          <p:cNvSpPr/>
          <p:nvPr/>
        </p:nvSpPr>
        <p:spPr>
          <a:xfrm>
            <a:off x="88956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2" name="Google Shape;1822;p110"/>
          <p:cNvSpPr/>
          <p:nvPr/>
        </p:nvSpPr>
        <p:spPr>
          <a:xfrm>
            <a:off x="88956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3" name="Google Shape;1823;p110"/>
          <p:cNvSpPr/>
          <p:nvPr/>
        </p:nvSpPr>
        <p:spPr>
          <a:xfrm>
            <a:off x="88956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4" name="Google Shape;1824;p110"/>
          <p:cNvSpPr/>
          <p:nvPr/>
        </p:nvSpPr>
        <p:spPr>
          <a:xfrm>
            <a:off x="88956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5" name="Google Shape;1825;p110"/>
          <p:cNvSpPr/>
          <p:nvPr/>
        </p:nvSpPr>
        <p:spPr>
          <a:xfrm>
            <a:off x="88956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6" name="Google Shape;1826;p110"/>
          <p:cNvSpPr/>
          <p:nvPr/>
        </p:nvSpPr>
        <p:spPr>
          <a:xfrm>
            <a:off x="88956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7" name="Google Shape;1827;p110"/>
          <p:cNvSpPr/>
          <p:nvPr/>
        </p:nvSpPr>
        <p:spPr>
          <a:xfrm>
            <a:off x="88956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8" name="Google Shape;1828;p110"/>
          <p:cNvSpPr/>
          <p:nvPr/>
        </p:nvSpPr>
        <p:spPr>
          <a:xfrm>
            <a:off x="88956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9" name="Google Shape;1829;p110"/>
          <p:cNvSpPr/>
          <p:nvPr/>
        </p:nvSpPr>
        <p:spPr>
          <a:xfrm>
            <a:off x="158616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0" name="Google Shape;1830;p110"/>
          <p:cNvSpPr/>
          <p:nvPr/>
        </p:nvSpPr>
        <p:spPr>
          <a:xfrm>
            <a:off x="158616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1" name="Google Shape;1831;p110"/>
          <p:cNvSpPr/>
          <p:nvPr/>
        </p:nvSpPr>
        <p:spPr>
          <a:xfrm>
            <a:off x="158616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2" name="Google Shape;1832;p110"/>
          <p:cNvSpPr/>
          <p:nvPr/>
        </p:nvSpPr>
        <p:spPr>
          <a:xfrm>
            <a:off x="158616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3" name="Google Shape;1833;p110"/>
          <p:cNvSpPr/>
          <p:nvPr/>
        </p:nvSpPr>
        <p:spPr>
          <a:xfrm>
            <a:off x="158616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4" name="Google Shape;1834;p110"/>
          <p:cNvSpPr/>
          <p:nvPr/>
        </p:nvSpPr>
        <p:spPr>
          <a:xfrm>
            <a:off x="158616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5" name="Google Shape;1835;p110"/>
          <p:cNvSpPr/>
          <p:nvPr/>
        </p:nvSpPr>
        <p:spPr>
          <a:xfrm>
            <a:off x="158616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6" name="Google Shape;1836;p110"/>
          <p:cNvSpPr/>
          <p:nvPr/>
        </p:nvSpPr>
        <p:spPr>
          <a:xfrm>
            <a:off x="158616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7" name="Google Shape;1837;p110"/>
          <p:cNvSpPr/>
          <p:nvPr/>
        </p:nvSpPr>
        <p:spPr>
          <a:xfrm>
            <a:off x="158616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8" name="Google Shape;1838;p110"/>
          <p:cNvSpPr/>
          <p:nvPr/>
        </p:nvSpPr>
        <p:spPr>
          <a:xfrm>
            <a:off x="158616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9" name="Google Shape;1839;p110"/>
          <p:cNvSpPr/>
          <p:nvPr/>
        </p:nvSpPr>
        <p:spPr>
          <a:xfrm>
            <a:off x="228240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0" name="Google Shape;1840;p110"/>
          <p:cNvSpPr/>
          <p:nvPr/>
        </p:nvSpPr>
        <p:spPr>
          <a:xfrm>
            <a:off x="228240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1" name="Google Shape;1841;p110"/>
          <p:cNvSpPr/>
          <p:nvPr/>
        </p:nvSpPr>
        <p:spPr>
          <a:xfrm>
            <a:off x="228240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2" name="Google Shape;1842;p110"/>
          <p:cNvSpPr/>
          <p:nvPr/>
        </p:nvSpPr>
        <p:spPr>
          <a:xfrm>
            <a:off x="228240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3" name="Google Shape;1843;p110"/>
          <p:cNvSpPr/>
          <p:nvPr/>
        </p:nvSpPr>
        <p:spPr>
          <a:xfrm>
            <a:off x="228240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4" name="Google Shape;1844;p110"/>
          <p:cNvSpPr/>
          <p:nvPr/>
        </p:nvSpPr>
        <p:spPr>
          <a:xfrm>
            <a:off x="228240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5" name="Google Shape;1845;p110"/>
          <p:cNvSpPr/>
          <p:nvPr/>
        </p:nvSpPr>
        <p:spPr>
          <a:xfrm>
            <a:off x="228240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6" name="Google Shape;1846;p110"/>
          <p:cNvSpPr/>
          <p:nvPr/>
        </p:nvSpPr>
        <p:spPr>
          <a:xfrm>
            <a:off x="228240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7" name="Google Shape;1847;p110"/>
          <p:cNvSpPr/>
          <p:nvPr/>
        </p:nvSpPr>
        <p:spPr>
          <a:xfrm>
            <a:off x="228240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8" name="Google Shape;1848;p110"/>
          <p:cNvSpPr/>
          <p:nvPr/>
        </p:nvSpPr>
        <p:spPr>
          <a:xfrm>
            <a:off x="228240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9" name="Google Shape;1849;p110"/>
          <p:cNvSpPr/>
          <p:nvPr/>
        </p:nvSpPr>
        <p:spPr>
          <a:xfrm>
            <a:off x="297900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0" name="Google Shape;1850;p110"/>
          <p:cNvSpPr/>
          <p:nvPr/>
        </p:nvSpPr>
        <p:spPr>
          <a:xfrm>
            <a:off x="297900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1" name="Google Shape;1851;p110"/>
          <p:cNvSpPr/>
          <p:nvPr/>
        </p:nvSpPr>
        <p:spPr>
          <a:xfrm>
            <a:off x="297900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2" name="Google Shape;1852;p110"/>
          <p:cNvSpPr/>
          <p:nvPr/>
        </p:nvSpPr>
        <p:spPr>
          <a:xfrm>
            <a:off x="297900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3" name="Google Shape;1853;p110"/>
          <p:cNvSpPr/>
          <p:nvPr/>
        </p:nvSpPr>
        <p:spPr>
          <a:xfrm>
            <a:off x="297900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4" name="Google Shape;1854;p110"/>
          <p:cNvSpPr/>
          <p:nvPr/>
        </p:nvSpPr>
        <p:spPr>
          <a:xfrm>
            <a:off x="297900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5" name="Google Shape;1855;p110"/>
          <p:cNvSpPr/>
          <p:nvPr/>
        </p:nvSpPr>
        <p:spPr>
          <a:xfrm>
            <a:off x="297900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6" name="Google Shape;1856;p110"/>
          <p:cNvSpPr/>
          <p:nvPr/>
        </p:nvSpPr>
        <p:spPr>
          <a:xfrm>
            <a:off x="297900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7" name="Google Shape;1857;p110"/>
          <p:cNvSpPr/>
          <p:nvPr/>
        </p:nvSpPr>
        <p:spPr>
          <a:xfrm>
            <a:off x="297900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8" name="Google Shape;1858;p110"/>
          <p:cNvSpPr/>
          <p:nvPr/>
        </p:nvSpPr>
        <p:spPr>
          <a:xfrm>
            <a:off x="297900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9" name="Google Shape;1859;p110"/>
          <p:cNvSpPr/>
          <p:nvPr/>
        </p:nvSpPr>
        <p:spPr>
          <a:xfrm>
            <a:off x="367560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0" name="Google Shape;1860;p110"/>
          <p:cNvSpPr/>
          <p:nvPr/>
        </p:nvSpPr>
        <p:spPr>
          <a:xfrm>
            <a:off x="367560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1" name="Google Shape;1861;p110"/>
          <p:cNvSpPr/>
          <p:nvPr/>
        </p:nvSpPr>
        <p:spPr>
          <a:xfrm>
            <a:off x="367560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2" name="Google Shape;1862;p110"/>
          <p:cNvSpPr/>
          <p:nvPr/>
        </p:nvSpPr>
        <p:spPr>
          <a:xfrm>
            <a:off x="367560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3" name="Google Shape;1863;p110"/>
          <p:cNvSpPr/>
          <p:nvPr/>
        </p:nvSpPr>
        <p:spPr>
          <a:xfrm>
            <a:off x="367560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4" name="Google Shape;1864;p110"/>
          <p:cNvSpPr/>
          <p:nvPr/>
        </p:nvSpPr>
        <p:spPr>
          <a:xfrm>
            <a:off x="367560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5" name="Google Shape;1865;p110"/>
          <p:cNvSpPr/>
          <p:nvPr/>
        </p:nvSpPr>
        <p:spPr>
          <a:xfrm>
            <a:off x="367560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6" name="Google Shape;1866;p110"/>
          <p:cNvSpPr/>
          <p:nvPr/>
        </p:nvSpPr>
        <p:spPr>
          <a:xfrm>
            <a:off x="367560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7" name="Google Shape;1867;p110"/>
          <p:cNvSpPr/>
          <p:nvPr/>
        </p:nvSpPr>
        <p:spPr>
          <a:xfrm>
            <a:off x="367560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8" name="Google Shape;1868;p110"/>
          <p:cNvSpPr/>
          <p:nvPr/>
        </p:nvSpPr>
        <p:spPr>
          <a:xfrm>
            <a:off x="367560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9" name="Google Shape;1869;p110"/>
          <p:cNvSpPr/>
          <p:nvPr/>
        </p:nvSpPr>
        <p:spPr>
          <a:xfrm>
            <a:off x="437184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0" name="Google Shape;1870;p110"/>
          <p:cNvSpPr/>
          <p:nvPr/>
        </p:nvSpPr>
        <p:spPr>
          <a:xfrm>
            <a:off x="437184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1" name="Google Shape;1871;p110"/>
          <p:cNvSpPr/>
          <p:nvPr/>
        </p:nvSpPr>
        <p:spPr>
          <a:xfrm>
            <a:off x="437184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2" name="Google Shape;1872;p110"/>
          <p:cNvSpPr/>
          <p:nvPr/>
        </p:nvSpPr>
        <p:spPr>
          <a:xfrm>
            <a:off x="437184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3" name="Google Shape;1873;p110"/>
          <p:cNvSpPr/>
          <p:nvPr/>
        </p:nvSpPr>
        <p:spPr>
          <a:xfrm>
            <a:off x="437184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4" name="Google Shape;1874;p110"/>
          <p:cNvSpPr/>
          <p:nvPr/>
        </p:nvSpPr>
        <p:spPr>
          <a:xfrm>
            <a:off x="437184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5" name="Google Shape;1875;p110"/>
          <p:cNvSpPr/>
          <p:nvPr/>
        </p:nvSpPr>
        <p:spPr>
          <a:xfrm>
            <a:off x="437184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6" name="Google Shape;1876;p110"/>
          <p:cNvSpPr/>
          <p:nvPr/>
        </p:nvSpPr>
        <p:spPr>
          <a:xfrm>
            <a:off x="437184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7" name="Google Shape;1877;p110"/>
          <p:cNvSpPr/>
          <p:nvPr/>
        </p:nvSpPr>
        <p:spPr>
          <a:xfrm>
            <a:off x="437184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8" name="Google Shape;1878;p110"/>
          <p:cNvSpPr/>
          <p:nvPr/>
        </p:nvSpPr>
        <p:spPr>
          <a:xfrm>
            <a:off x="437184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9" name="Google Shape;1879;p110"/>
          <p:cNvSpPr/>
          <p:nvPr/>
        </p:nvSpPr>
        <p:spPr>
          <a:xfrm>
            <a:off x="506844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0" name="Google Shape;1880;p110"/>
          <p:cNvSpPr/>
          <p:nvPr/>
        </p:nvSpPr>
        <p:spPr>
          <a:xfrm>
            <a:off x="506844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1" name="Google Shape;1881;p110"/>
          <p:cNvSpPr/>
          <p:nvPr/>
        </p:nvSpPr>
        <p:spPr>
          <a:xfrm>
            <a:off x="506844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2" name="Google Shape;1882;p110"/>
          <p:cNvSpPr/>
          <p:nvPr/>
        </p:nvSpPr>
        <p:spPr>
          <a:xfrm>
            <a:off x="506844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3" name="Google Shape;1883;p110"/>
          <p:cNvSpPr/>
          <p:nvPr/>
        </p:nvSpPr>
        <p:spPr>
          <a:xfrm>
            <a:off x="506844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4" name="Google Shape;1884;p110"/>
          <p:cNvSpPr/>
          <p:nvPr/>
        </p:nvSpPr>
        <p:spPr>
          <a:xfrm>
            <a:off x="506844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5" name="Google Shape;1885;p110"/>
          <p:cNvSpPr/>
          <p:nvPr/>
        </p:nvSpPr>
        <p:spPr>
          <a:xfrm>
            <a:off x="506844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6" name="Google Shape;1886;p110"/>
          <p:cNvSpPr/>
          <p:nvPr/>
        </p:nvSpPr>
        <p:spPr>
          <a:xfrm>
            <a:off x="506844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7" name="Google Shape;1887;p110"/>
          <p:cNvSpPr/>
          <p:nvPr/>
        </p:nvSpPr>
        <p:spPr>
          <a:xfrm>
            <a:off x="506844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8" name="Google Shape;1888;p110"/>
          <p:cNvSpPr/>
          <p:nvPr/>
        </p:nvSpPr>
        <p:spPr>
          <a:xfrm>
            <a:off x="506844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9" name="Google Shape;1889;p110"/>
          <p:cNvSpPr/>
          <p:nvPr/>
        </p:nvSpPr>
        <p:spPr>
          <a:xfrm>
            <a:off x="576468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0" name="Google Shape;1890;p110"/>
          <p:cNvSpPr/>
          <p:nvPr/>
        </p:nvSpPr>
        <p:spPr>
          <a:xfrm>
            <a:off x="576468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1" name="Google Shape;1891;p110"/>
          <p:cNvSpPr/>
          <p:nvPr/>
        </p:nvSpPr>
        <p:spPr>
          <a:xfrm>
            <a:off x="576468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2" name="Google Shape;1892;p110"/>
          <p:cNvSpPr/>
          <p:nvPr/>
        </p:nvSpPr>
        <p:spPr>
          <a:xfrm>
            <a:off x="576468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3" name="Google Shape;1893;p110"/>
          <p:cNvSpPr/>
          <p:nvPr/>
        </p:nvSpPr>
        <p:spPr>
          <a:xfrm>
            <a:off x="576468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4" name="Google Shape;1894;p110"/>
          <p:cNvSpPr/>
          <p:nvPr/>
        </p:nvSpPr>
        <p:spPr>
          <a:xfrm>
            <a:off x="576468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5" name="Google Shape;1895;p110"/>
          <p:cNvSpPr/>
          <p:nvPr/>
        </p:nvSpPr>
        <p:spPr>
          <a:xfrm>
            <a:off x="576468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6" name="Google Shape;1896;p110"/>
          <p:cNvSpPr/>
          <p:nvPr/>
        </p:nvSpPr>
        <p:spPr>
          <a:xfrm>
            <a:off x="576468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7" name="Google Shape;1897;p110"/>
          <p:cNvSpPr/>
          <p:nvPr/>
        </p:nvSpPr>
        <p:spPr>
          <a:xfrm>
            <a:off x="576468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8" name="Google Shape;1898;p110"/>
          <p:cNvSpPr/>
          <p:nvPr/>
        </p:nvSpPr>
        <p:spPr>
          <a:xfrm>
            <a:off x="576468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9" name="Google Shape;1899;p110"/>
          <p:cNvSpPr/>
          <p:nvPr/>
        </p:nvSpPr>
        <p:spPr>
          <a:xfrm>
            <a:off x="646128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0" name="Google Shape;1900;p110"/>
          <p:cNvSpPr/>
          <p:nvPr/>
        </p:nvSpPr>
        <p:spPr>
          <a:xfrm>
            <a:off x="646128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1" name="Google Shape;1901;p110"/>
          <p:cNvSpPr/>
          <p:nvPr/>
        </p:nvSpPr>
        <p:spPr>
          <a:xfrm>
            <a:off x="646128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2" name="Google Shape;1902;p110"/>
          <p:cNvSpPr/>
          <p:nvPr/>
        </p:nvSpPr>
        <p:spPr>
          <a:xfrm>
            <a:off x="646128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3" name="Google Shape;1903;p110"/>
          <p:cNvSpPr/>
          <p:nvPr/>
        </p:nvSpPr>
        <p:spPr>
          <a:xfrm>
            <a:off x="646128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4" name="Google Shape;1904;p110"/>
          <p:cNvSpPr/>
          <p:nvPr/>
        </p:nvSpPr>
        <p:spPr>
          <a:xfrm>
            <a:off x="646128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5" name="Google Shape;1905;p110"/>
          <p:cNvSpPr/>
          <p:nvPr/>
        </p:nvSpPr>
        <p:spPr>
          <a:xfrm>
            <a:off x="646128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6" name="Google Shape;1906;p110"/>
          <p:cNvSpPr/>
          <p:nvPr/>
        </p:nvSpPr>
        <p:spPr>
          <a:xfrm>
            <a:off x="646128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7" name="Google Shape;1907;p110"/>
          <p:cNvSpPr/>
          <p:nvPr/>
        </p:nvSpPr>
        <p:spPr>
          <a:xfrm>
            <a:off x="646128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8" name="Google Shape;1908;p110"/>
          <p:cNvSpPr/>
          <p:nvPr/>
        </p:nvSpPr>
        <p:spPr>
          <a:xfrm>
            <a:off x="646128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9" name="Google Shape;1909;p110"/>
          <p:cNvSpPr/>
          <p:nvPr/>
        </p:nvSpPr>
        <p:spPr>
          <a:xfrm>
            <a:off x="7157880" y="431892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0" name="Google Shape;1910;p110"/>
          <p:cNvSpPr/>
          <p:nvPr/>
        </p:nvSpPr>
        <p:spPr>
          <a:xfrm>
            <a:off x="7157880" y="44272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1" name="Google Shape;1911;p110"/>
          <p:cNvSpPr/>
          <p:nvPr/>
        </p:nvSpPr>
        <p:spPr>
          <a:xfrm>
            <a:off x="7157880" y="45360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2" name="Google Shape;1912;p110"/>
          <p:cNvSpPr/>
          <p:nvPr/>
        </p:nvSpPr>
        <p:spPr>
          <a:xfrm>
            <a:off x="7157880" y="46443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3" name="Google Shape;1913;p110"/>
          <p:cNvSpPr/>
          <p:nvPr/>
        </p:nvSpPr>
        <p:spPr>
          <a:xfrm>
            <a:off x="7157880" y="47530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4" name="Google Shape;1914;p110"/>
          <p:cNvSpPr/>
          <p:nvPr/>
        </p:nvSpPr>
        <p:spPr>
          <a:xfrm>
            <a:off x="7157880" y="486180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5" name="Google Shape;1915;p110"/>
          <p:cNvSpPr/>
          <p:nvPr/>
        </p:nvSpPr>
        <p:spPr>
          <a:xfrm>
            <a:off x="7157880" y="49701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6" name="Google Shape;1916;p110"/>
          <p:cNvSpPr/>
          <p:nvPr/>
        </p:nvSpPr>
        <p:spPr>
          <a:xfrm>
            <a:off x="7157880" y="507888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7" name="Google Shape;1917;p110"/>
          <p:cNvSpPr/>
          <p:nvPr/>
        </p:nvSpPr>
        <p:spPr>
          <a:xfrm>
            <a:off x="7157880" y="518724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8" name="Google Shape;1918;p110"/>
          <p:cNvSpPr/>
          <p:nvPr/>
        </p:nvSpPr>
        <p:spPr>
          <a:xfrm>
            <a:off x="7157880" y="5295960"/>
            <a:ext cx="573840" cy="37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10" name="Google Shape;1921;p11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1" name="PlaceHolder 2"/>
          <p:cNvSpPr>
            <a:spLocks noGrp="1"/>
          </p:cNvSpPr>
          <p:nvPr>
            <p:ph type="sldNum" idx="9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0DC9156-8CD0-41E5-945A-8784827ABAD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2" name="Google Shape;1924;p110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4" name="Google Shape;1926;p111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15" name="Google Shape;1927;p111" descr=""/>
          <p:cNvPicPr/>
          <p:nvPr/>
        </p:nvPicPr>
        <p:blipFill>
          <a:blip r:embed="rId2"/>
          <a:stretch/>
        </p:blipFill>
        <p:spPr>
          <a:xfrm>
            <a:off x="821088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6" name="Google Shape;1928;p111" descr=""/>
          <p:cNvPicPr/>
          <p:nvPr/>
        </p:nvPicPr>
        <p:blipFill>
          <a:blip r:embed="rId3"/>
          <a:stretch/>
        </p:blipFill>
        <p:spPr>
          <a:xfrm>
            <a:off x="462780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7" name="Google Shape;1929;p111" descr=""/>
          <p:cNvPicPr/>
          <p:nvPr/>
        </p:nvPicPr>
        <p:blipFill>
          <a:blip r:embed="rId4"/>
          <a:stretch/>
        </p:blipFill>
        <p:spPr>
          <a:xfrm>
            <a:off x="1044720" y="2217240"/>
            <a:ext cx="552600" cy="55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18" name="Google Shape;1930;p111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19" name="Google Shape;1931;p111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20" name="Google Shape;1933;p111"/>
          <p:cNvCxnSpPr/>
          <p:nvPr/>
        </p:nvCxnSpPr>
        <p:spPr>
          <a:xfrm>
            <a:off x="4307400" y="2776680"/>
            <a:ext cx="720" cy="23032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21" name="Google Shape;1934;p111"/>
          <p:cNvCxnSpPr/>
          <p:nvPr/>
        </p:nvCxnSpPr>
        <p:spPr>
          <a:xfrm>
            <a:off x="7890480" y="2776680"/>
            <a:ext cx="720" cy="23032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23" name="Google Shape;1943;p111" descr=""/>
          <p:cNvPicPr/>
          <p:nvPr/>
        </p:nvPicPr>
        <p:blipFill>
          <a:blip r:embed="rId5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4" name="PlaceHolder 2"/>
          <p:cNvSpPr>
            <a:spLocks noGrp="1"/>
          </p:cNvSpPr>
          <p:nvPr>
            <p:ph type="sldNum" idx="9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152ECD8-1258-458B-9591-324E9F854D0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5" name="Google Shape;1946;p111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7" name="Google Shape;1948;p112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28" name="Google Shape;1949;p112" descr=""/>
          <p:cNvPicPr/>
          <p:nvPr/>
        </p:nvPicPr>
        <p:blipFill>
          <a:blip r:embed="rId2"/>
          <a:stretch/>
        </p:blipFill>
        <p:spPr>
          <a:xfrm>
            <a:off x="6413400" y="204480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9" name="Google Shape;1950;p112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30" name="Google Shape;1951;p112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31" name="Google Shape;1952;p112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32" name="Google Shape;1954;p112"/>
          <p:cNvCxnSpPr/>
          <p:nvPr/>
        </p:nvCxnSpPr>
        <p:spPr>
          <a:xfrm>
            <a:off x="6098760" y="2796120"/>
            <a:ext cx="720" cy="292428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4" name="Google Shape;1961;p112" descr=""/>
          <p:cNvPicPr/>
          <p:nvPr/>
        </p:nvPicPr>
        <p:blipFill>
          <a:blip r:embed="rId4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5" name="PlaceHolder 2"/>
          <p:cNvSpPr>
            <a:spLocks noGrp="1"/>
          </p:cNvSpPr>
          <p:nvPr>
            <p:ph type="sldNum" idx="9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410079-3AAB-4D46-AD99-046800443EE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336" name="Google Shape;1963;p112"/>
          <p:cNvCxnSpPr/>
          <p:nvPr/>
        </p:nvCxnSpPr>
        <p:spPr>
          <a:xfrm>
            <a:off x="1366200" y="4884120"/>
            <a:ext cx="156960" cy="72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cxnSp>
        <p:nvCxnSpPr>
          <p:cNvPr id="1337" name="Google Shape;1964;p112"/>
          <p:cNvCxnSpPr/>
          <p:nvPr/>
        </p:nvCxnSpPr>
        <p:spPr>
          <a:xfrm>
            <a:off x="6552360" y="4884120"/>
            <a:ext cx="156960" cy="72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1338" name="Google Shape;1966;p112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0" name="Google Shape;1968;p113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1" name="Google Shape;1969;p113" descr=""/>
          <p:cNvPicPr/>
          <p:nvPr/>
        </p:nvPicPr>
        <p:blipFill>
          <a:blip r:embed="rId2"/>
          <a:stretch/>
        </p:blipFill>
        <p:spPr>
          <a:xfrm>
            <a:off x="3419280" y="1298520"/>
            <a:ext cx="731160" cy="730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42" name="Google Shape;1971;p113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43" name="Google Shape;1972;p113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44" name="PlaceHolder 1"/>
          <p:cNvSpPr>
            <a:spLocks noGrp="1"/>
          </p:cNvSpPr>
          <p:nvPr>
            <p:ph type="title"/>
          </p:nvPr>
        </p:nvSpPr>
        <p:spPr>
          <a:xfrm>
            <a:off x="4465440" y="1455480"/>
            <a:ext cx="6724080" cy="31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5" name="Google Shape;1976;p11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6" name="PlaceHolder 2"/>
          <p:cNvSpPr>
            <a:spLocks noGrp="1"/>
          </p:cNvSpPr>
          <p:nvPr>
            <p:ph type="sldNum" idx="9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56F7082-3510-4ED3-9917-EE3BB835565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347" name="Google Shape;1978;p113"/>
          <p:cNvCxnSpPr/>
          <p:nvPr/>
        </p:nvCxnSpPr>
        <p:spPr>
          <a:xfrm>
            <a:off x="4488840" y="4884120"/>
            <a:ext cx="156600" cy="72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1348" name="Google Shape;1979;p113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0" name="Google Shape;1402;p87"/>
          <p:cNvSpPr/>
          <p:nvPr/>
        </p:nvSpPr>
        <p:spPr>
          <a:xfrm>
            <a:off x="-10080" y="0"/>
            <a:ext cx="91656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1" name="Google Shape;1403;p87"/>
          <p:cNvSpPr/>
          <p:nvPr/>
        </p:nvSpPr>
        <p:spPr>
          <a:xfrm>
            <a:off x="4458240" y="0"/>
            <a:ext cx="774324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52" name="Google Shape;1404;p87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680" cy="371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353" name="Google Shape;1405;p87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520" cy="21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 type="sldNum" idx="9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9A36649-014F-4A71-9821-A4E8B3EF7F3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56" name="Google Shape;1411;p87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57" name="Google Shape;1412;p8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44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81;p8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0" name="Google Shape;1981;p114"/>
          <p:cNvSpPr/>
          <p:nvPr/>
        </p:nvSpPr>
        <p:spPr>
          <a:xfrm>
            <a:off x="10080" y="0"/>
            <a:ext cx="12191400" cy="685728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61" name="Google Shape;1982;p114"/>
          <p:cNvCxnSpPr/>
          <p:nvPr/>
        </p:nvCxnSpPr>
        <p:spPr>
          <a:xfrm flipV="1">
            <a:off x="447480" y="0"/>
            <a:ext cx="720" cy="88704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62" name="Google Shape;1983;p114"/>
          <p:cNvCxnSpPr/>
          <p:nvPr/>
        </p:nvCxnSpPr>
        <p:spPr>
          <a:xfrm flipV="1">
            <a:off x="447480" y="6401160"/>
            <a:ext cx="72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6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1280" cy="5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64" name="Google Shape;1995;p11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5240" cy="2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5" name="PlaceHolder 2"/>
          <p:cNvSpPr>
            <a:spLocks noGrp="1"/>
          </p:cNvSpPr>
          <p:nvPr>
            <p:ph type="sldNum" idx="9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0ABAB30-DC71-4766-BD4C-496144764E8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66" name="Google Shape;1998;p114"/>
          <p:cNvSpPr/>
          <p:nvPr/>
        </p:nvSpPr>
        <p:spPr>
          <a:xfrm>
            <a:off x="9677880" y="270000"/>
            <a:ext cx="20088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20.xml"/><Relationship Id="rId40" Type="http://schemas.openxmlformats.org/officeDocument/2006/relationships/slideLayout" Target="../slideLayouts/slideLayout12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  <p:sldLayoutId id="2147483767" r:id="rId37"/>
    <p:sldLayoutId id="2147483768" r:id="rId38"/>
    <p:sldLayoutId id="2147483769" r:id="rId39"/>
    <p:sldLayoutId id="2147483770" r:id="rId4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hyperlink" Target="https://github.com/yaacov/pycon-2025" TargetMode="External"/><Relationship Id="rId3" Type="http://schemas.openxmlformats.org/officeDocument/2006/relationships/slideLayout" Target="../slideLayouts/slideLayout9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7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7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7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7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7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github.com/huggingface/optimum-intel" TargetMode="External"/><Relationship Id="rId3" Type="http://schemas.openxmlformats.org/officeDocument/2006/relationships/image" Target="../media/image54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7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ocs.openvino.ai/2025/index.html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7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8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7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7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7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0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faiss.ai/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7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7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7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7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7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7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pytorch.org/" TargetMode="External"/><Relationship Id="rId2" Type="http://schemas.openxmlformats.org/officeDocument/2006/relationships/hyperlink" Target="https://github.com/openvinotoolkit/openvino" TargetMode="External"/><Relationship Id="rId3" Type="http://schemas.openxmlformats.org/officeDocument/2006/relationships/hyperlink" Target="https://www.langchain.com/" TargetMode="External"/><Relationship Id="rId4" Type="http://schemas.openxmlformats.org/officeDocument/2006/relationships/hyperlink" Target="https://github.com/facebookresearch/faiss" TargetMode="External"/><Relationship Id="rId5" Type="http://schemas.openxmlformats.org/officeDocument/2006/relationships/hyperlink" Target="https://huggingface.co" TargetMode="External"/><Relationship Id="rId6" Type="http://schemas.openxmlformats.org/officeDocument/2006/relationships/hyperlink" Target="https://www.ibm.com/granite" TargetMode="External"/><Relationship Id="rId7" Type="http://schemas.openxmlformats.org/officeDocument/2006/relationships/slideLayout" Target="../slideLayouts/slideLayout7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7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7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3.png"/><Relationship Id="rId3" Type="http://schemas.openxmlformats.org/officeDocument/2006/relationships/hyperlink" Target="https://huggingface.co/" TargetMode="External"/><Relationship Id="rId4" Type="http://schemas.openxmlformats.org/officeDocument/2006/relationships/slideLayout" Target="../slideLayouts/slideLayout7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modelscope.cn/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7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ollama.com/" TargetMode="External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ocs.sglang.ai/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7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huggingface.co/ibm-granite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7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7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subTitle"/>
          </p:nvPr>
        </p:nvSpPr>
        <p:spPr>
          <a:xfrm>
            <a:off x="5432040" y="3429000"/>
            <a:ext cx="6172200" cy="58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20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Yaacov Zamir &lt;yzamir@redhat.com&gt;</a:t>
            </a:r>
            <a:br>
              <a:rPr sz="2000"/>
            </a:b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br>
              <a:rPr sz="2000"/>
            </a:b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 type="sldNum" idx="12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3F58E4-3E0C-41E0-B637-0FD27AB0440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 type="title"/>
          </p:nvPr>
        </p:nvSpPr>
        <p:spPr>
          <a:xfrm>
            <a:off x="5432040" y="565920"/>
            <a:ext cx="5735520" cy="21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Private LLM + RAG</a:t>
            </a:r>
            <a:endParaRPr b="0" lang="en-US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 type="subTitle"/>
          </p:nvPr>
        </p:nvSpPr>
        <p:spPr>
          <a:xfrm>
            <a:off x="5432040" y="2683440"/>
            <a:ext cx="444564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PyCon 2025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9" name="Google Shape;2132;p124" descr=""/>
          <p:cNvPicPr/>
          <p:nvPr/>
        </p:nvPicPr>
        <p:blipFill>
          <a:blip r:embed="rId1"/>
          <a:stretch/>
        </p:blipFill>
        <p:spPr>
          <a:xfrm>
            <a:off x="5752440" y="4226760"/>
            <a:ext cx="3804480" cy="14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0" name=""/>
          <p:cNvSpPr txBox="1"/>
          <p:nvPr/>
        </p:nvSpPr>
        <p:spPr>
          <a:xfrm>
            <a:off x="5506920" y="6172200"/>
            <a:ext cx="40942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hlinkClick r:id="rId2"/>
              </a:rPr>
              <a:t>https://github.com/yaacov/pycon-2025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sldNum" idx="12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8A6E935-3E0A-41CE-AACD-B7095648272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2" name="Google Shape;2229;p133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33" name="Google Shape;2230;p133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4" name="Google Shape;2231;p133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5" name="Google Shape;2232;p133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6" name="Google Shape;2233;p133" descr=""/>
          <p:cNvPicPr/>
          <p:nvPr/>
        </p:nvPicPr>
        <p:blipFill>
          <a:blip r:embed="rId2"/>
          <a:stretch/>
        </p:blipFill>
        <p:spPr>
          <a:xfrm>
            <a:off x="2807280" y="381600"/>
            <a:ext cx="8627760" cy="500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sldNum" idx="13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AEC4703-85A2-4EE8-BD93-DCACDAA97FE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9" name="Google Shape;2240;p134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40" name="Google Shape;2241;p134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1" name="Google Shape;2242;p134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2" name="Google Shape;2243;p134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3" name="Google Shape;2244;p134" descr=""/>
          <p:cNvPicPr/>
          <p:nvPr/>
        </p:nvPicPr>
        <p:blipFill>
          <a:blip r:embed="rId2"/>
          <a:stretch/>
        </p:blipFill>
        <p:spPr>
          <a:xfrm>
            <a:off x="2545200" y="422280"/>
            <a:ext cx="9227520" cy="491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sldNum" idx="13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F77C8D-C0FB-4D4A-8803-B300A0D5B76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45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6" name="Google Shape;2251;p135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47" name="Google Shape;2252;p135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8" name="Google Shape;2253;p135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9" name="Google Shape;2254;p135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0" name="Google Shape;2255;p135" descr=""/>
          <p:cNvPicPr/>
          <p:nvPr/>
        </p:nvPicPr>
        <p:blipFill>
          <a:blip r:embed="rId2"/>
          <a:stretch/>
        </p:blipFill>
        <p:spPr>
          <a:xfrm>
            <a:off x="2685240" y="658440"/>
            <a:ext cx="8989200" cy="3051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PlaceHolder 1"/>
          <p:cNvSpPr>
            <a:spLocks noGrp="1"/>
          </p:cNvSpPr>
          <p:nvPr>
            <p:ph type="sldNum" idx="13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11F552-9353-4966-8119-6CAB33D3B40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2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3" name="Google Shape;2262;p136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54" name="Google Shape;2263;p136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5" name="Google Shape;2264;p136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6" name="Google Shape;2265;p136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7" name="Google Shape;2266;p136" descr=""/>
          <p:cNvPicPr/>
          <p:nvPr/>
        </p:nvPicPr>
        <p:blipFill>
          <a:blip r:embed="rId2"/>
          <a:stretch/>
        </p:blipFill>
        <p:spPr>
          <a:xfrm>
            <a:off x="3456720" y="583920"/>
            <a:ext cx="7497360" cy="4596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sldNum" idx="13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AD55A15-115E-4555-91D5-7911AC71ACE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Fast delivery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0" name="Google Shape;2273;p137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61" name="Google Shape;2274;p137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2" name="Google Shape;2275;p137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3" name="Google Shape;2276;p137"/>
          <p:cNvSpPr/>
          <p:nvPr/>
        </p:nvSpPr>
        <p:spPr>
          <a:xfrm>
            <a:off x="4939560" y="1555200"/>
            <a:ext cx="276336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4" name="Google Shape;2277;p137" descr=""/>
          <p:cNvPicPr/>
          <p:nvPr/>
        </p:nvPicPr>
        <p:blipFill>
          <a:blip r:embed="rId2"/>
          <a:stretch/>
        </p:blipFill>
        <p:spPr>
          <a:xfrm>
            <a:off x="4753800" y="2080800"/>
            <a:ext cx="2695680" cy="269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sldNum" idx="13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846AC44-F050-49B0-B77C-DA466C918CB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Optimization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7" name="Google Shape;2284;p138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68" name="Google Shape;2285;p138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9" name="Google Shape;2286;p138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0" name="PlaceHolder 3"/>
          <p:cNvSpPr>
            <a:spLocks noGrp="1"/>
          </p:cNvSpPr>
          <p:nvPr>
            <p:ph type="title"/>
          </p:nvPr>
        </p:nvSpPr>
        <p:spPr>
          <a:xfrm>
            <a:off x="914400" y="914400"/>
            <a:ext cx="113151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https://github.com/huggingface/optimum-intel</a:t>
            </a:r>
            <a:r>
              <a:rPr b="0" lang="en" sz="41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71" name="Google Shape;2288;p138" descr=""/>
          <p:cNvPicPr/>
          <p:nvPr/>
        </p:nvPicPr>
        <p:blipFill>
          <a:blip r:embed="rId3"/>
          <a:stretch/>
        </p:blipFill>
        <p:spPr>
          <a:xfrm>
            <a:off x="4231800" y="2580840"/>
            <a:ext cx="3406680" cy="269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2" name="Google Shape;2289;p138" descr=""/>
          <p:cNvPicPr/>
          <p:nvPr/>
        </p:nvPicPr>
        <p:blipFill>
          <a:blip r:embed="rId4"/>
          <a:stretch/>
        </p:blipFill>
        <p:spPr>
          <a:xfrm>
            <a:off x="4266000" y="2575080"/>
            <a:ext cx="3671280" cy="2908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PlaceHolder 1"/>
          <p:cNvSpPr>
            <a:spLocks noGrp="1"/>
          </p:cNvSpPr>
          <p:nvPr>
            <p:ph type="sldNum" idx="13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505AA4-D8B5-4F9F-A8AF-3CD9C32DB7B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Optimization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75" name="Google Shape;2296;p139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76" name="Google Shape;2297;p139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7" name="Google Shape;2298;p139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8" name="Google Shape;2299;p139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9" name="PlaceHolder 3"/>
          <p:cNvSpPr>
            <a:spLocks noGrp="1"/>
          </p:cNvSpPr>
          <p:nvPr>
            <p:ph type="title"/>
          </p:nvPr>
        </p:nvSpPr>
        <p:spPr>
          <a:xfrm>
            <a:off x="914400" y="1143000"/>
            <a:ext cx="113151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https://docs.openvino.ai/2025/index.html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0" name="Google Shape;2301;p139" descr=""/>
          <p:cNvPicPr/>
          <p:nvPr/>
        </p:nvPicPr>
        <p:blipFill>
          <a:blip r:embed="rId3"/>
          <a:stretch/>
        </p:blipFill>
        <p:spPr>
          <a:xfrm>
            <a:off x="4114800" y="2514600"/>
            <a:ext cx="3750120" cy="297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PlaceHolder 1"/>
          <p:cNvSpPr>
            <a:spLocks noGrp="1"/>
          </p:cNvSpPr>
          <p:nvPr>
            <p:ph type="sldNum" idx="13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A61B2A7-BD2C-43BB-A093-D5E5A847FE4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2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3" name="Google Shape;2308;p140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84" name="Google Shape;2309;p140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5" name="Google Shape;2310;p140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6" name="Google Shape;2311;p140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7" name="Google Shape;2312;p140" descr=""/>
          <p:cNvPicPr/>
          <p:nvPr/>
        </p:nvPicPr>
        <p:blipFill>
          <a:blip r:embed="rId2"/>
          <a:stretch/>
        </p:blipFill>
        <p:spPr>
          <a:xfrm>
            <a:off x="2635560" y="353880"/>
            <a:ext cx="9370080" cy="526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8" name="Google Shape;2313;p140" descr=""/>
          <p:cNvPicPr/>
          <p:nvPr/>
        </p:nvPicPr>
        <p:blipFill>
          <a:blip r:embed="rId3"/>
          <a:stretch/>
        </p:blipFill>
        <p:spPr>
          <a:xfrm>
            <a:off x="6581880" y="399240"/>
            <a:ext cx="5423760" cy="515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PlaceHolder 1"/>
          <p:cNvSpPr>
            <a:spLocks noGrp="1"/>
          </p:cNvSpPr>
          <p:nvPr>
            <p:ph type="sldNum" idx="13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70B6D10-1F0C-438F-8EBD-6EE1BA8A1C2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0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1" name="Google Shape;2320;p141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92" name="Google Shape;2321;p141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3" name="Google Shape;2322;p141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4" name="Google Shape;2323;p141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5" name="Google Shape;2324;p141" descr=""/>
          <p:cNvPicPr/>
          <p:nvPr/>
        </p:nvPicPr>
        <p:blipFill>
          <a:blip r:embed="rId2"/>
          <a:stretch/>
        </p:blipFill>
        <p:spPr>
          <a:xfrm>
            <a:off x="3448080" y="509040"/>
            <a:ext cx="7506360" cy="4746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sldNum" idx="13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FCB5A62-0BA5-4C2D-B2EB-C2A3DE24F43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7" name="PlaceHolder 2"/>
          <p:cNvSpPr>
            <a:spLocks noGrp="1"/>
          </p:cNvSpPr>
          <p:nvPr>
            <p:ph type="title"/>
          </p:nvPr>
        </p:nvSpPr>
        <p:spPr>
          <a:xfrm>
            <a:off x="-329400" y="606600"/>
            <a:ext cx="1267344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Understand your business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8" name="Google Shape;2331;p142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99" name="Google Shape;2332;p142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0" name="Google Shape;2333;p142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1" name="Google Shape;2334;p142"/>
          <p:cNvSpPr/>
          <p:nvPr/>
        </p:nvSpPr>
        <p:spPr>
          <a:xfrm>
            <a:off x="4939560" y="1555200"/>
            <a:ext cx="276336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02" name="Google Shape;2335;p142" descr=""/>
          <p:cNvPicPr/>
          <p:nvPr/>
        </p:nvPicPr>
        <p:blipFill>
          <a:blip r:embed="rId2"/>
          <a:stretch/>
        </p:blipFill>
        <p:spPr>
          <a:xfrm>
            <a:off x="4748040" y="2080800"/>
            <a:ext cx="2695680" cy="269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PlaceHolder 1"/>
          <p:cNvSpPr>
            <a:spLocks noGrp="1"/>
          </p:cNvSpPr>
          <p:nvPr>
            <p:ph type="sldNum" idx="12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CC02D69-10BC-47AF-8BDA-061C769139D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72" name="Google Shape;2138;p125" descr=""/>
          <p:cNvPicPr/>
          <p:nvPr/>
        </p:nvPicPr>
        <p:blipFill>
          <a:blip r:embed="rId1">
            <a:alphaModFix amt="14000"/>
          </a:blip>
          <a:srcRect l="0" t="32890" r="0" b="18307"/>
          <a:stretch/>
        </p:blipFill>
        <p:spPr>
          <a:xfrm>
            <a:off x="0" y="1238040"/>
            <a:ext cx="12191400" cy="471600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73" name="PlaceHolder 2"/>
          <p:cNvSpPr>
            <a:spLocks noGrp="1"/>
          </p:cNvSpPr>
          <p:nvPr>
            <p:ph type="title"/>
          </p:nvPr>
        </p:nvSpPr>
        <p:spPr>
          <a:xfrm>
            <a:off x="885600" y="1804320"/>
            <a:ext cx="10420560" cy="450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Running LLM on your hardware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Optimization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Custom knowledge domain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4" name="Google Shape;2140;p125"/>
          <p:cNvSpPr/>
          <p:nvPr/>
        </p:nvSpPr>
        <p:spPr>
          <a:xfrm>
            <a:off x="3861720" y="299520"/>
            <a:ext cx="4320000" cy="7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5" name="PlaceHolder 5"/>
          <p:cNvSpPr txBox="1"/>
          <p:nvPr/>
        </p:nvSpPr>
        <p:spPr>
          <a:xfrm>
            <a:off x="813960" y="45720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Agenda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PlaceHolder 1"/>
          <p:cNvSpPr>
            <a:spLocks noGrp="1"/>
          </p:cNvSpPr>
          <p:nvPr>
            <p:ph type="sldNum" idx="139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46C8DD7-9E65-4ED7-95E3-FEA8203927F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0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RAG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05" name="Google Shape;2342;p143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06" name="Google Shape;2343;p143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7" name="Google Shape;2344;p143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8" name="Google Shape;2345;p143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9" name="PlaceHolder 3"/>
          <p:cNvSpPr>
            <a:spLocks noGrp="1"/>
          </p:cNvSpPr>
          <p:nvPr>
            <p:ph type="title"/>
          </p:nvPr>
        </p:nvSpPr>
        <p:spPr>
          <a:xfrm>
            <a:off x="813600" y="1726560"/>
            <a:ext cx="113151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https://faiss.ai/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0" name="Google Shape;2347;p143" descr=""/>
          <p:cNvPicPr/>
          <p:nvPr/>
        </p:nvPicPr>
        <p:blipFill>
          <a:blip r:embed="rId3"/>
          <a:stretch/>
        </p:blipFill>
        <p:spPr>
          <a:xfrm>
            <a:off x="5486400" y="1828800"/>
            <a:ext cx="4267440" cy="338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PlaceHolder 1"/>
          <p:cNvSpPr>
            <a:spLocks noGrp="1"/>
          </p:cNvSpPr>
          <p:nvPr>
            <p:ph type="sldNum" idx="140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8EDEBEE-F7F8-487A-8757-7FBE3743432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2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3" name="Google Shape;2354;p144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14" name="Google Shape;2355;p144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5" name="Google Shape;2356;p144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6" name="Google Shape;2357;p144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7" name="Google Shape;2358;p144" descr=""/>
          <p:cNvPicPr/>
          <p:nvPr/>
        </p:nvPicPr>
        <p:blipFill>
          <a:blip r:embed="rId2"/>
          <a:stretch/>
        </p:blipFill>
        <p:spPr>
          <a:xfrm>
            <a:off x="3250080" y="671400"/>
            <a:ext cx="7268040" cy="442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sldNum" idx="141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1B152DF-A942-4C17-AD6E-78259780359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0" name="Google Shape;2365;p145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21" name="Google Shape;2366;p145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2" name="Google Shape;2367;p145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3" name="Google Shape;2368;p145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4" name="Google Shape;2369;p145" descr=""/>
          <p:cNvPicPr/>
          <p:nvPr/>
        </p:nvPicPr>
        <p:blipFill>
          <a:blip r:embed="rId2"/>
          <a:stretch/>
        </p:blipFill>
        <p:spPr>
          <a:xfrm>
            <a:off x="2727000" y="428400"/>
            <a:ext cx="7871400" cy="47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PlaceHolder 1"/>
          <p:cNvSpPr>
            <a:spLocks noGrp="1"/>
          </p:cNvSpPr>
          <p:nvPr>
            <p:ph type="sldNum" idx="14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7916696-691C-4C20-944C-87DCEEB5697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26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7" name="Google Shape;2376;p146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28" name="Google Shape;2377;p146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9" name="Google Shape;2378;p146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0" name="Google Shape;2379;p146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1" name="Google Shape;2380;p146" descr=""/>
          <p:cNvPicPr/>
          <p:nvPr/>
        </p:nvPicPr>
        <p:blipFill>
          <a:blip r:embed="rId2"/>
          <a:stretch/>
        </p:blipFill>
        <p:spPr>
          <a:xfrm>
            <a:off x="2743200" y="592560"/>
            <a:ext cx="8222400" cy="4664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PlaceHolder 1"/>
          <p:cNvSpPr>
            <a:spLocks noGrp="1"/>
          </p:cNvSpPr>
          <p:nvPr>
            <p:ph type="sldNum" idx="14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CD184DA-CCFC-4224-B24C-77D2AA8681D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33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4" name="Google Shape;2387;p147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35" name="Google Shape;2388;p147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6" name="Google Shape;2389;p147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7" name="Google Shape;2390;p147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8" name="Google Shape;2391;p147" descr=""/>
          <p:cNvPicPr/>
          <p:nvPr/>
        </p:nvPicPr>
        <p:blipFill>
          <a:blip r:embed="rId2"/>
          <a:stretch/>
        </p:blipFill>
        <p:spPr>
          <a:xfrm>
            <a:off x="3162960" y="441720"/>
            <a:ext cx="8102520" cy="488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sldNum" idx="14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DC264E8-67CF-42C6-A655-891775341FA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0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1" name="Google Shape;2398;p148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42" name="Google Shape;2399;p148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3" name="Google Shape;2400;p148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4" name="Google Shape;2401;p148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5" name="Google Shape;2402;p148" descr=""/>
          <p:cNvPicPr/>
          <p:nvPr/>
        </p:nvPicPr>
        <p:blipFill>
          <a:blip r:embed="rId2"/>
          <a:stretch/>
        </p:blipFill>
        <p:spPr>
          <a:xfrm>
            <a:off x="3429000" y="228600"/>
            <a:ext cx="6532560" cy="5266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PlaceHolder 1"/>
          <p:cNvSpPr>
            <a:spLocks noGrp="1"/>
          </p:cNvSpPr>
          <p:nvPr>
            <p:ph type="sldNum" idx="14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A6D77-8714-4CF5-BF2D-31A154DAFFC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7" name="PlaceHolder 2"/>
          <p:cNvSpPr>
            <a:spLocks noGrp="1"/>
          </p:cNvSpPr>
          <p:nvPr>
            <p:ph type="title"/>
          </p:nvPr>
        </p:nvSpPr>
        <p:spPr>
          <a:xfrm>
            <a:off x="511200" y="100800"/>
            <a:ext cx="4779000" cy="71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SLM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8" name="Google Shape;2409;p149"/>
          <p:cNvSpPr/>
          <p:nvPr/>
        </p:nvSpPr>
        <p:spPr>
          <a:xfrm>
            <a:off x="639000" y="653760"/>
            <a:ext cx="10198800" cy="6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trike="noStrike" u="none">
                <a:solidFill>
                  <a:schemeClr val="accent1"/>
                </a:solidFill>
                <a:effectLst/>
                <a:uFillTx/>
                <a:latin typeface="Red Hat Display"/>
                <a:ea typeface="Red Hat Display"/>
              </a:rPr>
              <a:t>Secure local LLM + RAG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9" name="Google Shape;2410;p149"/>
          <p:cNvSpPr/>
          <p:nvPr/>
        </p:nvSpPr>
        <p:spPr>
          <a:xfrm>
            <a:off x="511200" y="1253880"/>
            <a:ext cx="893952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0" name="Google Shape;2411;p149"/>
          <p:cNvSpPr/>
          <p:nvPr/>
        </p:nvSpPr>
        <p:spPr>
          <a:xfrm>
            <a:off x="1268640" y="1435680"/>
            <a:ext cx="8939520" cy="39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1"/>
              </a:rPr>
              <a:t>https://pytorch.org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https://github.com/openvinotoolkit/openvino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3"/>
              </a:rPr>
              <a:t>https://www.langchain.com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4"/>
              </a:rPr>
              <a:t>https://github.com/facebookresearch/faiss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5"/>
              </a:rPr>
              <a:t>https://huggingface.co</a:t>
            </a:r>
            <a:r>
              <a:rPr b="0" lang="en" sz="19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6"/>
              </a:rPr>
              <a:t>https://www.ibm.com/granite</a:t>
            </a:r>
            <a:r>
              <a:rPr b="0" lang="en" sz="19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sldNum" idx="14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B0CC11E-E72F-4B03-A910-0B2910BD9B0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52" name="PlaceHolder 2"/>
          <p:cNvSpPr>
            <a:spLocks noGrp="1"/>
          </p:cNvSpPr>
          <p:nvPr>
            <p:ph type="title"/>
          </p:nvPr>
        </p:nvSpPr>
        <p:spPr>
          <a:xfrm>
            <a:off x="774720" y="650160"/>
            <a:ext cx="10243080" cy="30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Questions ?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53" name="Google Shape;2418;p150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54" name="Google Shape;2419;p150"/>
          <p:cNvSpPr/>
          <p:nvPr/>
        </p:nvSpPr>
        <p:spPr>
          <a:xfrm>
            <a:off x="4805640" y="287892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5" name="Google Shape;2420;p150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56" name="Google Shape;2421;p150" descr=""/>
          <p:cNvPicPr/>
          <p:nvPr/>
        </p:nvPicPr>
        <p:blipFill>
          <a:blip r:embed="rId2"/>
          <a:stretch/>
        </p:blipFill>
        <p:spPr>
          <a:xfrm>
            <a:off x="4376880" y="2390400"/>
            <a:ext cx="3116880" cy="2076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sldNum" idx="122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7D4C86-B30E-40CB-A552-2F4D8C6D9C5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77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Look ma’ no cloud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78" name="Google Shape;2147;p126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79" name="Google Shape;2148;p126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0" name="Google Shape;2149;p126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1" name="Google Shape;2150;p126" descr=""/>
          <p:cNvPicPr/>
          <p:nvPr/>
        </p:nvPicPr>
        <p:blipFill>
          <a:blip r:embed="rId2"/>
          <a:stretch/>
        </p:blipFill>
        <p:spPr>
          <a:xfrm>
            <a:off x="4756680" y="2250360"/>
            <a:ext cx="2356560" cy="235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2" name="Google Shape;2151;p126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PlaceHolder 1"/>
          <p:cNvSpPr>
            <a:spLocks noGrp="1"/>
          </p:cNvSpPr>
          <p:nvPr>
            <p:ph type="sldNum" idx="123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9E2AE2B-BDF3-4FFD-AC4E-07B22C30F58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8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5" name="Google Shape;2158;p127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86" name="Google Shape;2159;p127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7" name="Google Shape;2160;p127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8" name="Google Shape;2161;p127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9" name="Google Shape;2162;p127" descr=""/>
          <p:cNvPicPr/>
          <p:nvPr/>
        </p:nvPicPr>
        <p:blipFill>
          <a:blip r:embed="rId2"/>
          <a:stretch/>
        </p:blipFill>
        <p:spPr>
          <a:xfrm>
            <a:off x="6580080" y="1726560"/>
            <a:ext cx="4620960" cy="367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0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9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3"/>
              </a:rPr>
              <a:t>https://huggingface.co/</a:t>
            </a:r>
            <a:r>
              <a:rPr b="0" lang="en" sz="41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sldNum" idx="124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AAE711-1EEC-4282-B8F7-80CE5F96EE8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2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93" name="Google Shape;2170;p128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94" name="Google Shape;2171;p128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5" name="Google Shape;2172;p128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6" name="Google Shape;2173;p128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7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9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https://modelscope.cn/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98" name="Google Shape;2175;p128" descr=""/>
          <p:cNvPicPr/>
          <p:nvPr/>
        </p:nvPicPr>
        <p:blipFill>
          <a:blip r:embed="rId3"/>
          <a:stretch/>
        </p:blipFill>
        <p:spPr>
          <a:xfrm>
            <a:off x="6400800" y="1972800"/>
            <a:ext cx="4212000" cy="3351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sldNum" idx="125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45F69EF-D049-44E1-82CF-A4C8AC1C049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0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1" name="Google Shape;2182;p129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02" name="Google Shape;2183;p129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3" name="Google Shape;2184;p129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4" name="Google Shape;2185;p129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5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9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https://ollama.com/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6" name="Google Shape;2187;p129" descr=""/>
          <p:cNvPicPr/>
          <p:nvPr/>
        </p:nvPicPr>
        <p:blipFill>
          <a:blip r:embed="rId3"/>
          <a:stretch/>
        </p:blipFill>
        <p:spPr>
          <a:xfrm>
            <a:off x="5943960" y="1726560"/>
            <a:ext cx="4486320" cy="357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PlaceHolder 1"/>
          <p:cNvSpPr>
            <a:spLocks noGrp="1"/>
          </p:cNvSpPr>
          <p:nvPr>
            <p:ph type="sldNum" idx="126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E2F6D29-D4BD-45D3-B836-DA34866BDAF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8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9" name="Google Shape;2194;p130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10" name="Google Shape;2195;p130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1" name="Google Shape;2196;p130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2" name="Google Shape;2197;p130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3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96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https://docs.sglang.ai/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14" name="Google Shape;2199;p130" descr=""/>
          <p:cNvPicPr/>
          <p:nvPr/>
        </p:nvPicPr>
        <p:blipFill>
          <a:blip r:embed="rId3"/>
          <a:stretch/>
        </p:blipFill>
        <p:spPr>
          <a:xfrm>
            <a:off x="6400800" y="1869840"/>
            <a:ext cx="4399200" cy="348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sldNum" idx="127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15D5EB2-7507-4EB0-8736-49A95D5BE9C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16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3080" cy="11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17" name="Google Shape;2206;p131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18" name="Google Shape;2207;p131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9" name="Google Shape;2208;p131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0" name="Google Shape;2209;p131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1" name="PlaceHolder 3"/>
          <p:cNvSpPr>
            <a:spLocks noGrp="1"/>
          </p:cNvSpPr>
          <p:nvPr>
            <p:ph type="title"/>
          </p:nvPr>
        </p:nvSpPr>
        <p:spPr>
          <a:xfrm>
            <a:off x="813600" y="1143000"/>
            <a:ext cx="10567800" cy="9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https://huggingface.co/ibm-granite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2" name="Google Shape;2211;p131" descr=""/>
          <p:cNvPicPr/>
          <p:nvPr/>
        </p:nvPicPr>
        <p:blipFill>
          <a:blip r:embed="rId3"/>
          <a:stretch/>
        </p:blipFill>
        <p:spPr>
          <a:xfrm>
            <a:off x="7561440" y="2286000"/>
            <a:ext cx="3639600" cy="2895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sldNum" idx="128"/>
          </p:nvPr>
        </p:nvSpPr>
        <p:spPr>
          <a:xfrm>
            <a:off x="82080" y="6169680"/>
            <a:ext cx="731160" cy="14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2813C5E-27B6-4F9C-B686-8B2510C8C43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 type="title"/>
          </p:nvPr>
        </p:nvSpPr>
        <p:spPr>
          <a:xfrm rot="5400000">
            <a:off x="-1219320" y="1957320"/>
            <a:ext cx="5340600" cy="185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5" name="Google Shape;2218;p132" descr=""/>
          <p:cNvPicPr/>
          <p:nvPr/>
        </p:nvPicPr>
        <p:blipFill>
          <a:blip r:embed="rId1">
            <a:alphaModFix amt="14000"/>
          </a:blip>
          <a:srcRect l="0" t="68996" r="0" b="19688"/>
          <a:stretch/>
        </p:blipFill>
        <p:spPr>
          <a:xfrm>
            <a:off x="5760" y="4892760"/>
            <a:ext cx="12191400" cy="9208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26" name="Google Shape;2219;p132"/>
          <p:cNvSpPr/>
          <p:nvPr/>
        </p:nvSpPr>
        <p:spPr>
          <a:xfrm>
            <a:off x="4805640" y="2908440"/>
            <a:ext cx="2259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7" name="Google Shape;2220;p132"/>
          <p:cNvSpPr/>
          <p:nvPr/>
        </p:nvSpPr>
        <p:spPr>
          <a:xfrm>
            <a:off x="3000960" y="3568680"/>
            <a:ext cx="66405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8" name="Google Shape;2221;p132"/>
          <p:cNvSpPr/>
          <p:nvPr/>
        </p:nvSpPr>
        <p:spPr>
          <a:xfrm>
            <a:off x="4155840" y="1598040"/>
            <a:ext cx="389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9" name="Google Shape;2222;p132" descr=""/>
          <p:cNvPicPr/>
          <p:nvPr/>
        </p:nvPicPr>
        <p:blipFill>
          <a:blip r:embed="rId2"/>
          <a:stretch/>
        </p:blipFill>
        <p:spPr>
          <a:xfrm>
            <a:off x="2803320" y="412920"/>
            <a:ext cx="8780760" cy="4938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- 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LibreOffice/25.2.5.2$Linux_X86_64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2025-09-08T10:22:44Z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